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5"/>
  </p:handoutMasterIdLst>
  <p:sldIdLst>
    <p:sldId id="3252" r:id="rId3"/>
    <p:sldId id="3280" r:id="rId5"/>
    <p:sldId id="3275" r:id="rId6"/>
    <p:sldId id="3290" r:id="rId7"/>
    <p:sldId id="3341" r:id="rId8"/>
    <p:sldId id="3291" r:id="rId9"/>
    <p:sldId id="3292" r:id="rId10"/>
    <p:sldId id="3276" r:id="rId11"/>
    <p:sldId id="3265" r:id="rId12"/>
    <p:sldId id="3298" r:id="rId13"/>
    <p:sldId id="3277" r:id="rId14"/>
    <p:sldId id="3299" r:id="rId15"/>
    <p:sldId id="3300" r:id="rId16"/>
    <p:sldId id="3301" r:id="rId17"/>
    <p:sldId id="3303" r:id="rId18"/>
    <p:sldId id="3302" r:id="rId19"/>
    <p:sldId id="3306" r:id="rId20"/>
    <p:sldId id="3305" r:id="rId21"/>
    <p:sldId id="3278" r:id="rId22"/>
    <p:sldId id="3307" r:id="rId23"/>
    <p:sldId id="3308" r:id="rId24"/>
    <p:sldId id="3309" r:id="rId25"/>
    <p:sldId id="3310" r:id="rId26"/>
    <p:sldId id="3311" r:id="rId27"/>
    <p:sldId id="3312" r:id="rId28"/>
    <p:sldId id="3313" r:id="rId29"/>
    <p:sldId id="3297" r:id="rId30"/>
    <p:sldId id="3294" r:id="rId31"/>
    <p:sldId id="3293" r:id="rId32"/>
    <p:sldId id="3295" r:id="rId33"/>
    <p:sldId id="3279" r:id="rId34"/>
  </p:sldIdLst>
  <p:sldSz cx="9145270" cy="5144770"/>
  <p:notesSz cx="6858000" cy="9144000"/>
  <p:custDataLst>
    <p:tags r:id="rId3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5295" indent="-12954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495" indent="-26162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695" indent="-3943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895" indent="-5264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60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72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40"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595" algn="l" defTabSz="65024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206C"/>
    <a:srgbClr val="BC148E"/>
    <a:srgbClr val="0A1A3B"/>
    <a:srgbClr val="CE000D"/>
    <a:srgbClr val="FE67BE"/>
    <a:srgbClr val="84004C"/>
    <a:srgbClr val="8B2FC3"/>
    <a:srgbClr val="C9247B"/>
    <a:srgbClr val="F3C5BE"/>
    <a:srgbClr val="60AE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48" autoAdjust="0"/>
    <p:restoredTop sz="93020" autoAdjust="0"/>
  </p:normalViewPr>
  <p:slideViewPr>
    <p:cSldViewPr>
      <p:cViewPr varScale="1">
        <p:scale>
          <a:sx n="83" d="100"/>
          <a:sy n="83" d="100"/>
        </p:scale>
        <p:origin x="768" y="52"/>
      </p:cViewPr>
      <p:guideLst>
        <p:guide orient="horz" pos="328"/>
        <p:guide pos="4050"/>
        <p:guide orient="horz" pos="4183"/>
        <p:guide pos="7588"/>
        <p:guide pos="376"/>
        <p:guide pos="1350"/>
        <p:guide orient="horz" pos="233"/>
        <p:guide orient="horz" pos="2976"/>
        <p:guide pos="2881"/>
        <p:guide pos="5397"/>
        <p:guide pos="267"/>
        <p:guide pos="96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6.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思源黑体 Normal" panose="020B04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ea typeface="思源黑体 Normal" panose="020B0400000000000000" pitchFamily="34" charset="-122"/>
              </a:rPr>
            </a:fld>
            <a:endParaRPr lang="zh-CN" altLang="en-US" dirty="0">
              <a:ea typeface="思源黑体 Normal" panose="020B04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思源黑体 Normal" panose="020B04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ea typeface="思源黑体 Normal" panose="020B0400000000000000" pitchFamily="34" charset="-122"/>
              </a:rPr>
            </a:fld>
            <a:endParaRPr lang="zh-CN" altLang="en-US" dirty="0">
              <a:ea typeface="思源黑体 Normal" panose="020B04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思源黑体 Normal" panose="020B0400000000000000"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思源黑体 Normal" panose="020B0400000000000000" pitchFamily="34" charset="-122"/>
              </a:defRPr>
            </a:lvl1pPr>
          </a:lstStyle>
          <a:p>
            <a:pPr>
              <a:defRPr/>
            </a:pPr>
            <a:fld id="{06024D97-E667-405D-B634-E583E2108D71}"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思源黑体 Normal" panose="020B0400000000000000"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ea typeface="思源黑体 Normal" panose="020B0400000000000000" pitchFamily="34" charset="-122"/>
              </a:defRPr>
            </a:lvl1pPr>
          </a:lstStyle>
          <a:p>
            <a:fld id="{418F03C3-53C1-4F10-8DAF-D1F318E96C6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思源黑体 Normal" panose="020B0400000000000000" pitchFamily="34" charset="-122"/>
        <a:cs typeface="+mn-cs"/>
      </a:defRPr>
    </a:lvl1pPr>
    <a:lvl2pPr marL="323850" algn="l" rtl="0" eaLnBrk="0" fontAlgn="base" hangingPunct="0">
      <a:spcBef>
        <a:spcPct val="30000"/>
      </a:spcBef>
      <a:spcAft>
        <a:spcPct val="0"/>
      </a:spcAft>
      <a:defRPr sz="900" kern="1200">
        <a:solidFill>
          <a:schemeClr val="tx1"/>
        </a:solidFill>
        <a:latin typeface="+mn-lt"/>
        <a:ea typeface="思源黑体 Normal" panose="020B0400000000000000" pitchFamily="34" charset="-122"/>
        <a:cs typeface="+mn-cs"/>
      </a:defRPr>
    </a:lvl2pPr>
    <a:lvl3pPr marL="648970" algn="l" rtl="0" eaLnBrk="0" fontAlgn="base" hangingPunct="0">
      <a:spcBef>
        <a:spcPct val="30000"/>
      </a:spcBef>
      <a:spcAft>
        <a:spcPct val="0"/>
      </a:spcAft>
      <a:defRPr sz="900" kern="1200">
        <a:solidFill>
          <a:schemeClr val="tx1"/>
        </a:solidFill>
        <a:latin typeface="+mn-lt"/>
        <a:ea typeface="思源黑体 Normal" panose="020B0400000000000000" pitchFamily="34" charset="-122"/>
        <a:cs typeface="+mn-cs"/>
      </a:defRPr>
    </a:lvl3pPr>
    <a:lvl4pPr marL="974090" algn="l" rtl="0" eaLnBrk="0" fontAlgn="base" hangingPunct="0">
      <a:spcBef>
        <a:spcPct val="30000"/>
      </a:spcBef>
      <a:spcAft>
        <a:spcPct val="0"/>
      </a:spcAft>
      <a:defRPr sz="900" kern="1200">
        <a:solidFill>
          <a:schemeClr val="tx1"/>
        </a:solidFill>
        <a:latin typeface="+mn-lt"/>
        <a:ea typeface="思源黑体 Normal" panose="020B0400000000000000" pitchFamily="34" charset="-122"/>
        <a:cs typeface="+mn-cs"/>
      </a:defRPr>
    </a:lvl4pPr>
    <a:lvl5pPr marL="1299210" algn="l" rtl="0" eaLnBrk="0" fontAlgn="base" hangingPunct="0">
      <a:spcBef>
        <a:spcPct val="30000"/>
      </a:spcBef>
      <a:spcAft>
        <a:spcPct val="0"/>
      </a:spcAft>
      <a:defRPr sz="900" kern="1200">
        <a:solidFill>
          <a:schemeClr val="tx1"/>
        </a:solidFill>
        <a:latin typeface="+mn-lt"/>
        <a:ea typeface="思源黑体 Normal" panose="020B0400000000000000" pitchFamily="34" charset="-122"/>
        <a:cs typeface="+mn-cs"/>
      </a:defRPr>
    </a:lvl5pPr>
    <a:lvl6pPr marL="1625600" algn="l" defTabSz="650240" rtl="0" eaLnBrk="1" latinLnBrk="0" hangingPunct="1">
      <a:defRPr sz="900" kern="1200">
        <a:solidFill>
          <a:schemeClr val="tx1"/>
        </a:solidFill>
        <a:latin typeface="+mn-lt"/>
        <a:ea typeface="+mn-ea"/>
        <a:cs typeface="+mn-cs"/>
      </a:defRPr>
    </a:lvl6pPr>
    <a:lvl7pPr marL="1950720" algn="l" defTabSz="650240" rtl="0" eaLnBrk="1" latinLnBrk="0" hangingPunct="1">
      <a:defRPr sz="900" kern="1200">
        <a:solidFill>
          <a:schemeClr val="tx1"/>
        </a:solidFill>
        <a:latin typeface="+mn-lt"/>
        <a:ea typeface="+mn-ea"/>
        <a:cs typeface="+mn-cs"/>
      </a:defRPr>
    </a:lvl7pPr>
    <a:lvl8pPr marL="2275840" algn="l" defTabSz="650240" rtl="0" eaLnBrk="1" latinLnBrk="0" hangingPunct="1">
      <a:defRPr sz="900" kern="1200">
        <a:solidFill>
          <a:schemeClr val="tx1"/>
        </a:solidFill>
        <a:latin typeface="+mn-lt"/>
        <a:ea typeface="+mn-ea"/>
        <a:cs typeface="+mn-cs"/>
      </a:defRPr>
    </a:lvl8pPr>
    <a:lvl9pPr marL="2600960" algn="l" defTabSz="65024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C0682DE-097C-43D6-9BDF-F71529C5ACE9}" type="slidenum">
              <a:rPr lang="zh-CN" altLang="en-US" smtClean="0">
                <a:latin typeface="Calibri" panose="020F0502020204030204" pitchFamily="34" charset="0"/>
                <a:ea typeface="思源黑体 Normal" panose="020B0400000000000000" pitchFamily="34" charset="-122"/>
              </a:rPr>
            </a:fld>
            <a:endParaRPr lang="zh-CN" altLang="en-US" dirty="0">
              <a:latin typeface="Calibri" panose="020F0502020204030204" pitchFamily="34" charset="0"/>
              <a:ea typeface="思源黑体 Normal" panose="020B0400000000000000"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527A4236-C10F-43FA-88A5-C03CB769AA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grpSp>
        <p:nvGrpSpPr>
          <p:cNvPr id="5" name="组合 127"/>
          <p:cNvGrpSpPr>
            <a:grpSpLocks noChangeAspect="1"/>
          </p:cNvGrpSpPr>
          <p:nvPr userDrawn="1"/>
        </p:nvGrpSpPr>
        <p:grpSpPr>
          <a:xfrm>
            <a:off x="756341" y="484312"/>
            <a:ext cx="216053" cy="216024"/>
            <a:chOff x="304800" y="673100"/>
            <a:chExt cx="4000500" cy="4000500"/>
          </a:xfrm>
          <a:effectLst>
            <a:outerShdw blurRad="444500" dist="254000" dir="8100000" algn="tr" rotWithShape="0">
              <a:prstClr val="black">
                <a:alpha val="24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Normal" panose="020B0400000000000000" pitchFamily="34" charset="-122"/>
              </a:endParaRPr>
            </a:p>
          </p:txBody>
        </p:sp>
        <p:sp>
          <p:nvSpPr>
            <p:cNvPr id="7" name="椭圆 6"/>
            <p:cNvSpPr/>
            <p:nvPr/>
          </p:nvSpPr>
          <p:spPr>
            <a:xfrm>
              <a:off x="392100" y="760400"/>
              <a:ext cx="3825879" cy="38258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Normal" panose="020B0400000000000000" pitchFamily="34" charset="-122"/>
              </a:endParaRPr>
            </a:p>
          </p:txBody>
        </p:sp>
      </p:grpSp>
      <p:cxnSp>
        <p:nvCxnSpPr>
          <p:cNvPr id="11" name="直接连接符 10"/>
          <p:cNvCxnSpPr/>
          <p:nvPr userDrawn="1"/>
        </p:nvCxnSpPr>
        <p:spPr>
          <a:xfrm>
            <a:off x="1043581" y="700336"/>
            <a:ext cx="7084961"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 Box 18"/>
          <p:cNvSpPr txBox="1">
            <a:spLocks noChangeArrowheads="1"/>
          </p:cNvSpPr>
          <p:nvPr userDrawn="1"/>
        </p:nvSpPr>
        <p:spPr bwMode="gray">
          <a:xfrm>
            <a:off x="972394" y="423337"/>
            <a:ext cx="28104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b="0" dirty="0">
                <a:solidFill>
                  <a:schemeClr val="bg1">
                    <a:lumMod val="50000"/>
                  </a:schemeClr>
                </a:solidFill>
                <a:latin typeface="思源黑体 Normal" panose="020B0400000000000000" pitchFamily="34" charset="-122"/>
                <a:ea typeface="思源黑体 Normal" panose="020B0400000000000000" pitchFamily="34" charset="-122"/>
              </a:rPr>
              <a:t>添加您想要的标题</a:t>
            </a:r>
            <a:endParaRPr lang="zh-CN" altLang="en-US" sz="1200" b="0" dirty="0">
              <a:solidFill>
                <a:schemeClr val="bg1">
                  <a:lumMod val="50000"/>
                </a:schemeClr>
              </a:solidFill>
              <a:latin typeface="思源黑体 Normal" panose="020B0400000000000000" pitchFamily="34" charset="-122"/>
              <a:ea typeface="思源黑体 Normal" panose="020B0400000000000000"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3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4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9145588" cy="5145088"/>
          </a:xfrm>
        </p:spPr>
        <p:txBody>
          <a:bodyPr rtlCol="0" anchor="ctr">
            <a:normAutofit/>
          </a:bodyPr>
          <a:lstStyle>
            <a:lvl1pPr algn="ctr">
              <a:defRPr/>
            </a:lvl1pPr>
          </a:lstStyle>
          <a:p>
            <a:pPr lvl="0"/>
            <a:r>
              <a:rPr lang="zh-CN" altLang="en-US" noProof="0"/>
              <a:t>单击图标添加图片</a:t>
            </a:r>
            <a:endParaRPr lang="zh-CN" altLang="en-US" noProof="0"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5087" cy="5145088"/>
          </a:xfrm>
          <a:prstGeom prst="rect">
            <a:avLst/>
          </a:prstGeom>
        </p:spPr>
      </p:pic>
      <p:grpSp>
        <p:nvGrpSpPr>
          <p:cNvPr id="2" name="组合 3"/>
          <p:cNvGrpSpPr/>
          <p:nvPr userDrawn="1"/>
        </p:nvGrpSpPr>
        <p:grpSpPr bwMode="auto">
          <a:xfrm flipH="1">
            <a:off x="-1" y="248094"/>
            <a:ext cx="1797478" cy="507363"/>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ea typeface="思源黑体 Normal" panose="020B0400000000000000" pitchFamily="34" charset="-122"/>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ea typeface="思源黑体 Normal" panose="020B0400000000000000" pitchFamily="34" charset="-122"/>
                <a:cs typeface="+mn-ea"/>
                <a:sym typeface="+mn-lt"/>
              </a:endParaRPr>
            </a:p>
          </p:txBody>
        </p:sp>
      </p:grpSp>
      <p:sp>
        <p:nvSpPr>
          <p:cNvPr id="6" name="文本框 12"/>
          <p:cNvSpPr txBox="1">
            <a:spLocks noChangeArrowheads="1"/>
          </p:cNvSpPr>
          <p:nvPr userDrawn="1"/>
        </p:nvSpPr>
        <p:spPr bwMode="auto">
          <a:xfrm>
            <a:off x="-1" y="370410"/>
            <a:ext cx="1796402" cy="61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bg1"/>
                </a:solidFill>
                <a:latin typeface="思源黑体 Normal" panose="020B0400000000000000" pitchFamily="34" charset="-122"/>
                <a:ea typeface="思源黑体 Normal" panose="020B0400000000000000" pitchFamily="34" charset="-122"/>
                <a:cs typeface="+mn-ea"/>
                <a:sym typeface="+mn-lt"/>
              </a:rPr>
              <a:t>点击添加相关标题文字</a:t>
            </a:r>
            <a:endParaRPr lang="zh-CN" altLang="en-US" dirty="0">
              <a:solidFill>
                <a:schemeClr val="bg1"/>
              </a:solidFill>
              <a:latin typeface="思源黑体 Normal" panose="020B0400000000000000" pitchFamily="34" charset="-122"/>
              <a:ea typeface="思源黑体 Normal" panose="020B0400000000000000" pitchFamily="34" charset="-122"/>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901" y="274420"/>
            <a:ext cx="7887787" cy="993783"/>
          </a:xfrm>
          <a:prstGeom prst="rect">
            <a:avLst/>
          </a:prstGeom>
        </p:spPr>
        <p:txBody>
          <a:bodyPr vert="horz" lIns="65032" tIns="32516" rIns="65032" bIns="32516"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901" y="1369841"/>
            <a:ext cx="7887787" cy="3264804"/>
          </a:xfrm>
          <a:prstGeom prst="rect">
            <a:avLst/>
          </a:prstGeom>
        </p:spPr>
        <p:txBody>
          <a:bodyPr vert="horz" lIns="65032" tIns="32516" rIns="65032" bIns="32516"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901" y="4769032"/>
            <a:ext cx="2057193" cy="273290"/>
          </a:xfrm>
          <a:prstGeom prst="rect">
            <a:avLst/>
          </a:prstGeom>
        </p:spPr>
        <p:txBody>
          <a:bodyPr vert="horz" lIns="65032" tIns="32516" rIns="65032" bIns="32516" rtlCol="0" anchor="ctr"/>
          <a:lstStyle>
            <a:lvl1pPr algn="l">
              <a:defRPr sz="900">
                <a:solidFill>
                  <a:schemeClr val="tx1">
                    <a:tint val="75000"/>
                  </a:schemeClr>
                </a:solidFill>
                <a:ea typeface="思源黑体 Normal" panose="020B0400000000000000" pitchFamily="34" charset="-122"/>
              </a:defRPr>
            </a:lvl1pPr>
          </a:lstStyle>
          <a:p>
            <a:fld id="{43A93E93-166D-47F5-9EF1-ACEABE24AEEA}" type="datetimeFigureOut">
              <a:rPr lang="zh-CN" altLang="en-US" smtClean="0"/>
            </a:fld>
            <a:endParaRPr lang="zh-CN" altLang="en-US" dirty="0"/>
          </a:p>
        </p:txBody>
      </p:sp>
      <p:sp>
        <p:nvSpPr>
          <p:cNvPr id="5" name="页脚占位符 4"/>
          <p:cNvSpPr>
            <a:spLocks noGrp="1"/>
          </p:cNvSpPr>
          <p:nvPr>
            <p:ph type="ftr" sz="quarter" idx="3"/>
          </p:nvPr>
        </p:nvSpPr>
        <p:spPr>
          <a:xfrm>
            <a:off x="3029336" y="4769032"/>
            <a:ext cx="3086918" cy="273290"/>
          </a:xfrm>
          <a:prstGeom prst="rect">
            <a:avLst/>
          </a:prstGeom>
        </p:spPr>
        <p:txBody>
          <a:bodyPr vert="horz" lIns="65032" tIns="32516" rIns="65032" bIns="32516" rtlCol="0" anchor="ctr"/>
          <a:lstStyle>
            <a:lvl1pPr algn="ctr">
              <a:defRPr sz="900">
                <a:solidFill>
                  <a:schemeClr val="tx1">
                    <a:tint val="75000"/>
                  </a:schemeClr>
                </a:solidFill>
                <a:ea typeface="思源黑体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6459496" y="4769032"/>
            <a:ext cx="2057193" cy="273290"/>
          </a:xfrm>
          <a:prstGeom prst="rect">
            <a:avLst/>
          </a:prstGeom>
        </p:spPr>
        <p:txBody>
          <a:bodyPr vert="horz" lIns="65032" tIns="32516" rIns="65032" bIns="32516" rtlCol="0" anchor="ctr"/>
          <a:lstStyle>
            <a:lvl1pPr algn="r">
              <a:defRPr sz="900">
                <a:solidFill>
                  <a:schemeClr val="tx1">
                    <a:tint val="75000"/>
                  </a:schemeClr>
                </a:solidFill>
                <a:ea typeface="思源黑体 Normal" panose="020B0400000000000000" pitchFamily="34" charset="-122"/>
              </a:defRPr>
            </a:lvl1pPr>
          </a:lstStyle>
          <a:p>
            <a:fld id="{118D5ACA-62CA-46DB-AD6B-12EDD6D51A23}" type="slidenum">
              <a:rPr lang="zh-CN" altLang="en-US" smtClean="0"/>
            </a:fld>
            <a:endParaRPr lang="zh-CN" altLang="en-US" dirty="0"/>
          </a:p>
        </p:txBody>
      </p:sp>
      <p:pic>
        <p:nvPicPr>
          <p:cNvPr id="1026" name="Picture 2" descr="C:\Users\Administrator\Desktop\54adf6b5028b6副本.jpg"/>
          <p:cNvPicPr>
            <a:picLocks noChangeAspect="1" noChangeArrowheads="1"/>
          </p:cNvPicPr>
          <p:nvPr userDrawn="1"/>
        </p:nvPicPr>
        <p:blipFill>
          <a:blip r:embed="rId6" cstate="print"/>
          <a:srcRect/>
          <a:stretch>
            <a:fillRect/>
          </a:stretch>
        </p:blipFill>
        <p:spPr bwMode="auto">
          <a:xfrm>
            <a:off x="0" y="0"/>
            <a:ext cx="9144000" cy="514826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50240" rtl="0" eaLnBrk="1" latinLnBrk="0" hangingPunct="1">
        <a:lnSpc>
          <a:spcPct val="90000"/>
        </a:lnSpc>
        <a:spcBef>
          <a:spcPct val="0"/>
        </a:spcBef>
        <a:buNone/>
        <a:defRPr sz="3100" kern="1200">
          <a:solidFill>
            <a:schemeClr val="tx1"/>
          </a:solidFill>
          <a:latin typeface="+mj-lt"/>
          <a:ea typeface="思源黑体 Normal" panose="020B0400000000000000" pitchFamily="34" charset="-122"/>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思源黑体 Normal" panose="020B0400000000000000" pitchFamily="34" charset="-122"/>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思源黑体 Normal" panose="020B0400000000000000" pitchFamily="34" charset="-122"/>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思源黑体 Normal" panose="020B0400000000000000" pitchFamily="34" charset="-122"/>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思源黑体 Normal" panose="020B0400000000000000" pitchFamily="34" charset="-122"/>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思源黑体 Normal" panose="020B0400000000000000" pitchFamily="34" charset="-122"/>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1595" algn="l" defTabSz="65024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notesSlide" Target="../notesSlides/notesSlide2.xml"/><Relationship Id="rId18" Type="http://schemas.openxmlformats.org/officeDocument/2006/relationships/slideLayout" Target="../slideLayouts/slideLayout2.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pic>
        <p:nvPicPr>
          <p:cNvPr id="2" name="Dylan Mondegreen - Something To Dream On">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2745911" y="-1343440"/>
            <a:ext cx="457279" cy="457341"/>
          </a:xfrm>
          <a:prstGeom prst="rect">
            <a:avLst/>
          </a:prstGeom>
        </p:spPr>
      </p:pic>
      <p:sp>
        <p:nvSpPr>
          <p:cNvPr id="20" name="矩形 259"/>
          <p:cNvSpPr>
            <a:spLocks noChangeArrowheads="1"/>
          </p:cNvSpPr>
          <p:nvPr/>
        </p:nvSpPr>
        <p:spPr bwMode="auto">
          <a:xfrm>
            <a:off x="1781673" y="1493446"/>
            <a:ext cx="5584779"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spc="600" dirty="0">
                <a:solidFill>
                  <a:schemeClr val="accent1"/>
                </a:solidFill>
                <a:latin typeface="思源黑体 Normal" panose="020B0400000000000000" pitchFamily="34" charset="-122"/>
                <a:ea typeface="思源黑体 Normal" panose="020B0400000000000000" pitchFamily="34" charset="-122"/>
                <a:cs typeface="Arial" panose="020B0604020202020204" pitchFamily="34" charset="0"/>
              </a:rPr>
              <a:t>云上高校导航</a:t>
            </a:r>
            <a:endParaRPr lang="zh-CN" altLang="en-US" sz="2400" spc="600" dirty="0">
              <a:solidFill>
                <a:schemeClr val="accent1"/>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
        <p:nvSpPr>
          <p:cNvPr id="5" name="椭圆 4"/>
          <p:cNvSpPr/>
          <p:nvPr/>
        </p:nvSpPr>
        <p:spPr>
          <a:xfrm>
            <a:off x="4034234" y="3077369"/>
            <a:ext cx="1080000" cy="1080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3" name="矩形 2"/>
          <p:cNvSpPr>
            <a:spLocks noChangeArrowheads="1"/>
          </p:cNvSpPr>
          <p:nvPr/>
        </p:nvSpPr>
        <p:spPr bwMode="auto">
          <a:xfrm>
            <a:off x="2130306" y="2573809"/>
            <a:ext cx="4887516" cy="346249"/>
          </a:xfrm>
          <a:prstGeom prst="rect">
            <a:avLst/>
          </a:prstGeom>
          <a:noFill/>
          <a:ln w="9525">
            <a:noFill/>
            <a:miter lim="800000"/>
          </a:ln>
        </p:spPr>
        <p:txBody>
          <a:bodyPr lIns="68580" tIns="34290" rIns="68580" bIns="34290">
            <a:spAutoFit/>
          </a:bodyPr>
          <a:p>
            <a:pPr algn="ctr" eaLnBrk="1" hangingPunct="1">
              <a:buFont typeface="Arial" panose="020B0604020202020204" pitchFamily="34" charset="0"/>
              <a:buNone/>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cs typeface="微软雅黑" panose="020B0503020204020204" pitchFamily="34" charset="-122"/>
              </a:rPr>
              <a:t>移动应用开发（非游戏类）</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cs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3"/>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0"/>
                                        </p:tgtEl>
                                        <p:attrNameLst>
                                          <p:attrName>ppt_y</p:attrName>
                                        </p:attrNameLst>
                                      </p:cBhvr>
                                      <p:tavLst>
                                        <p:tav tm="0">
                                          <p:val>
                                            <p:strVal val="#ppt_y"/>
                                          </p:val>
                                        </p:tav>
                                        <p:tav tm="100000">
                                          <p:val>
                                            <p:strVal val="#ppt_y"/>
                                          </p:val>
                                        </p:tav>
                                      </p:tavLst>
                                    </p:anim>
                                    <p:anim calcmode="lin" valueType="num">
                                      <p:cBhvr>
                                        <p:cTn id="15"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0"/>
                                        </p:tgtEl>
                                      </p:cBhvr>
                                    </p:animEffect>
                                  </p:childTnLst>
                                </p:cTn>
                              </p:par>
                            </p:childTnLst>
                          </p:cTn>
                        </p:par>
                        <p:par>
                          <p:cTn id="18" fill="hold">
                            <p:stCondLst>
                              <p:cond delay="7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0"/>
                                        </p:tgtEl>
                                      </p:cBhvr>
                                    </p:animEffect>
                                    <p:animScale>
                                      <p:cBhvr>
                                        <p:cTn id="21" dur="250" autoRev="1" fill="hold"/>
                                        <p:tgtEl>
                                          <p:spTgt spid="20"/>
                                        </p:tgtEl>
                                      </p:cBhvr>
                                      <p:by x="105000" y="105000"/>
                                    </p:animScale>
                                  </p:childTnLst>
                                </p:cTn>
                              </p:par>
                            </p:childTnLst>
                          </p:cTn>
                        </p:par>
                        <p:par>
                          <p:cTn id="22" fill="hold">
                            <p:stCondLst>
                              <p:cond delay="1250"/>
                            </p:stCondLst>
                            <p:childTnLst>
                              <p:par>
                                <p:cTn id="23" presetID="2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17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3"/>
                                        </p:tgtEl>
                                        <p:attrNameLst>
                                          <p:attrName>ppt_y</p:attrName>
                                        </p:attrNameLst>
                                      </p:cBhvr>
                                      <p:tavLst>
                                        <p:tav tm="0">
                                          <p:val>
                                            <p:strVal val="#ppt_y"/>
                                          </p:val>
                                        </p:tav>
                                        <p:tav tm="100000">
                                          <p:val>
                                            <p:strVal val="#ppt_y"/>
                                          </p:val>
                                        </p:tav>
                                      </p:tavLst>
                                    </p:anim>
                                    <p:anim calcmode="lin" valueType="num">
                                      <p:cBhvr>
                                        <p:cTn id="3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4" repeatCount="indefinite"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5"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04442" y="484312"/>
            <a:ext cx="1311104" cy="419590"/>
          </a:xfrm>
          <a:prstGeom prst="rect">
            <a:avLst/>
          </a:prstGeom>
          <a:noFill/>
        </p:spPr>
        <p:txBody>
          <a:bodyPr wrap="none" lIns="65012" tIns="32506" rIns="65012" bIns="32506" rtlCol="0">
            <a:spAutoFit/>
          </a:bodyPr>
          <a:lstStyle/>
          <a:p>
            <a:pPr marL="0" lvl="1"/>
            <a:r>
              <a:rPr lang="zh-CN" altLang="en-US" sz="2300" dirty="0">
                <a:solidFill>
                  <a:srgbClr val="535353"/>
                </a:solidFill>
                <a:latin typeface="思源黑体 Normal" panose="020B0400000000000000" pitchFamily="34" charset="-122"/>
                <a:ea typeface="思源黑体 Normal" panose="020B0400000000000000" pitchFamily="34" charset="-122"/>
              </a:rPr>
              <a:t>技术方案</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890" b="1"/>
          <a:stretch>
            <a:fillRect/>
          </a:stretch>
        </p:blipFill>
        <p:spPr>
          <a:xfrm>
            <a:off x="828378" y="1312544"/>
            <a:ext cx="4613349" cy="2520000"/>
          </a:xfrm>
          <a:prstGeom prst="rect">
            <a:avLst/>
          </a:prstGeom>
        </p:spPr>
      </p:pic>
      <p:sp>
        <p:nvSpPr>
          <p:cNvPr id="9" name="TextBox 42"/>
          <p:cNvSpPr txBox="1"/>
          <p:nvPr/>
        </p:nvSpPr>
        <p:spPr>
          <a:xfrm>
            <a:off x="5724922" y="1204392"/>
            <a:ext cx="2880880" cy="4008085"/>
          </a:xfrm>
          <a:prstGeom prst="rect">
            <a:avLst/>
          </a:prstGeom>
          <a:noFill/>
        </p:spPr>
        <p:txBody>
          <a:bodyPr wrap="square" lIns="0" tIns="0" rIns="0" bIns="0" rtlCol="0">
            <a:spAutoFit/>
          </a:bodyPr>
          <a:lstStyle/>
          <a:p>
            <a:pPr indent="360045">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前端技术方案为：</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使用小程序原生代码和调用</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API</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接口编写前端页面；</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调用腾讯位置服务路线规划插件来实现路线导航功能。</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后端技术方案为：</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使用云数据库存储各类数据；</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使用云存储存储所需图片和视频；</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使用云函数语句从云数据库中获取所需数据或写入数据。</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10" name="Straight Connector 46"/>
          <p:cNvCxnSpPr/>
          <p:nvPr/>
        </p:nvCxnSpPr>
        <p:spPr>
          <a:xfrm>
            <a:off x="5724922"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par>
                                <p:cTn id="17" presetID="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sp>
        <p:nvSpPr>
          <p:cNvPr id="9" name="TextBox 8"/>
          <p:cNvSpPr txBox="1"/>
          <p:nvPr/>
        </p:nvSpPr>
        <p:spPr>
          <a:xfrm>
            <a:off x="4157668" y="1877788"/>
            <a:ext cx="2801897" cy="1450641"/>
          </a:xfrm>
          <a:prstGeom prst="rect">
            <a:avLst/>
          </a:prstGeom>
          <a:noFill/>
        </p:spPr>
        <p:txBody>
          <a:bodyPr wrap="none" lIns="65012" tIns="32506" rIns="65012" bIns="32506" rtlCol="0">
            <a:spAutoFit/>
          </a:bodyPr>
          <a:lstStyle/>
          <a:p>
            <a:pPr marL="0" lvl="1"/>
            <a:r>
              <a:rPr lang="zh-CN" altLang="en-US" sz="2400" b="1" dirty="0">
                <a:solidFill>
                  <a:schemeClr val="accent1"/>
                </a:solidFill>
                <a:latin typeface="思源黑体 Normal" panose="020B0400000000000000" pitchFamily="34" charset="-122"/>
                <a:ea typeface="思源黑体 Normal" panose="020B0400000000000000" pitchFamily="34" charset="-122"/>
              </a:rPr>
              <a:t> </a:t>
            </a:r>
            <a:r>
              <a:rPr lang="zh-CN" altLang="en-US" sz="3600" b="1" dirty="0">
                <a:solidFill>
                  <a:schemeClr val="accent1"/>
                </a:solidFill>
                <a:latin typeface="思源黑体 Normal" panose="020B0400000000000000" pitchFamily="34" charset="-122"/>
                <a:ea typeface="思源黑体 Normal" panose="020B0400000000000000" pitchFamily="34" charset="-122"/>
              </a:rPr>
              <a:t>第三部分</a:t>
            </a:r>
            <a:endParaRPr lang="en-US" altLang="zh-CN" sz="3600" b="1" dirty="0">
              <a:solidFill>
                <a:schemeClr val="accent1"/>
              </a:solidFill>
              <a:latin typeface="思源黑体 Normal" panose="020B0400000000000000" pitchFamily="34" charset="-122"/>
              <a:ea typeface="思源黑体 Normal" panose="020B0400000000000000" pitchFamily="34" charset="-122"/>
            </a:endParaRPr>
          </a:p>
          <a:p>
            <a:pPr marL="0" lvl="1" algn="ctr"/>
            <a:r>
              <a:rPr lang="zh-CN" altLang="en-US" sz="5400" dirty="0">
                <a:solidFill>
                  <a:srgbClr val="F0D04E"/>
                </a:solidFill>
                <a:latin typeface="思源黑体 Normal" panose="020B0400000000000000" pitchFamily="34" charset="-122"/>
                <a:ea typeface="思源黑体 Normal" panose="020B0400000000000000" pitchFamily="34" charset="-122"/>
              </a:rPr>
              <a:t>   </a:t>
            </a:r>
            <a:r>
              <a:rPr lang="zh-CN" altLang="en-US" sz="3600" dirty="0">
                <a:solidFill>
                  <a:srgbClr val="535353"/>
                </a:solidFill>
                <a:latin typeface="思源黑体 Normal" panose="020B0400000000000000" pitchFamily="34" charset="-122"/>
                <a:ea typeface="思源黑体 Normal" panose="020B0400000000000000" pitchFamily="34" charset="-122"/>
              </a:rPr>
              <a:t>项目展示</a:t>
            </a:r>
            <a:endParaRPr lang="en-US" altLang="zh-CN" sz="5400" dirty="0">
              <a:solidFill>
                <a:srgbClr val="535353"/>
              </a:solidFill>
              <a:latin typeface="思源黑体 Normal" panose="020B0400000000000000" pitchFamily="34" charset="-122"/>
              <a:ea typeface="思源黑体 Normal" panose="020B0400000000000000" pitchFamily="34" charset="-122"/>
            </a:endParaRPr>
          </a:p>
        </p:txBody>
      </p:sp>
      <p:cxnSp>
        <p:nvCxnSpPr>
          <p:cNvPr id="10" name="直接连接符 9"/>
          <p:cNvCxnSpPr/>
          <p:nvPr/>
        </p:nvCxnSpPr>
        <p:spPr>
          <a:xfrm flipV="1">
            <a:off x="4022924" y="1779662"/>
            <a:ext cx="0" cy="142059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8986" y="3054773"/>
            <a:ext cx="902685" cy="24620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rPr>
              <a:t>PART 03</a:t>
            </a:r>
            <a:endParaRPr lang="zh-CN" altLang="en-US"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endParaRPr>
          </a:p>
        </p:txBody>
      </p:sp>
      <p:grpSp>
        <p:nvGrpSpPr>
          <p:cNvPr id="3" name="组合 15"/>
          <p:cNvGrpSpPr/>
          <p:nvPr/>
        </p:nvGrpSpPr>
        <p:grpSpPr>
          <a:xfrm>
            <a:off x="2621482" y="1854221"/>
            <a:ext cx="1050188" cy="1050245"/>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sp>
          <p:nvSpPr>
            <p:cNvPr id="14" name="椭圆 13"/>
            <p:cNvSpPr/>
            <p:nvPr/>
          </p:nvSpPr>
          <p:spPr>
            <a:xfrm>
              <a:off x="392112" y="760412"/>
              <a:ext cx="3825874" cy="38258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grpSp>
      <p:sp>
        <p:nvSpPr>
          <p:cNvPr id="17" name="TextBox 13"/>
          <p:cNvSpPr txBox="1"/>
          <p:nvPr/>
        </p:nvSpPr>
        <p:spPr>
          <a:xfrm>
            <a:off x="2870925" y="2070245"/>
            <a:ext cx="902685" cy="615553"/>
          </a:xfrm>
          <a:prstGeom prst="rect">
            <a:avLst/>
          </a:prstGeom>
          <a:noFill/>
        </p:spPr>
        <p:txBody>
          <a:bodyPr wrap="square" lIns="0" tIns="0" rIns="0" bIns="0" rtlCol="0">
            <a:spAutoFit/>
          </a:bodyPr>
          <a:lstStyle/>
          <a:p>
            <a:r>
              <a:rPr lang="en-US" altLang="zh-CN"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rPr>
              <a:t>03</a:t>
            </a:r>
            <a:endParaRPr lang="zh-CN" altLang="en-US"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4209141" y="2623769"/>
            <a:ext cx="717589" cy="719639"/>
            <a:chOff x="4004877" y="2411833"/>
            <a:chExt cx="1139957" cy="1143000"/>
          </a:xfrm>
        </p:grpSpPr>
        <p:sp>
          <p:nvSpPr>
            <p:cNvPr id="14" name="Oval 13"/>
            <p:cNvSpPr/>
            <p:nvPr/>
          </p:nvSpPr>
          <p:spPr bwMode="auto">
            <a:xfrm>
              <a:off x="4004877" y="2411833"/>
              <a:ext cx="1139957" cy="1143000"/>
            </a:xfrm>
            <a:prstGeom prst="ellipse">
              <a:avLst/>
            </a:prstGeom>
            <a:solidFill>
              <a:schemeClr val="accent1"/>
            </a:solidFill>
            <a:ln w="9525">
              <a:noFill/>
              <a:round/>
            </a:ln>
          </p:spPr>
          <p:txBody>
            <a:bodyPr vert="horz" wrap="square" lIns="99526" tIns="49764" rIns="99526" bIns="49764"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9" name="Freeform 152"/>
            <p:cNvSpPr>
              <a:spLocks noEditPoints="1"/>
            </p:cNvSpPr>
            <p:nvPr/>
          </p:nvSpPr>
          <p:spPr bwMode="auto">
            <a:xfrm>
              <a:off x="4383793" y="2806766"/>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2"/>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16" name="Down Arrow 15"/>
          <p:cNvSpPr/>
          <p:nvPr/>
        </p:nvSpPr>
        <p:spPr bwMode="auto">
          <a:xfrm rot="14548862">
            <a:off x="4977663" y="2560866"/>
            <a:ext cx="186466" cy="333022"/>
          </a:xfrm>
          <a:prstGeom prst="downArrow">
            <a:avLst>
              <a:gd name="adj1" fmla="val 63516"/>
              <a:gd name="adj2" fmla="val 50000"/>
            </a:avLst>
          </a:prstGeom>
          <a:solidFill>
            <a:schemeClr val="accent2"/>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0" name="Down Arrow 19"/>
          <p:cNvSpPr/>
          <p:nvPr/>
        </p:nvSpPr>
        <p:spPr bwMode="auto">
          <a:xfrm rot="14548862" flipH="1" flipV="1">
            <a:off x="3976939" y="3054570"/>
            <a:ext cx="186466" cy="344907"/>
          </a:xfrm>
          <a:prstGeom prst="downArrow">
            <a:avLst>
              <a:gd name="adj1" fmla="val 63516"/>
              <a:gd name="adj2" fmla="val 50000"/>
            </a:avLst>
          </a:prstGeom>
          <a:solidFill>
            <a:schemeClr val="accent5"/>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5" name="Down Arrow 44"/>
          <p:cNvSpPr/>
          <p:nvPr/>
        </p:nvSpPr>
        <p:spPr bwMode="auto">
          <a:xfrm rot="10800000">
            <a:off x="4479031" y="2272297"/>
            <a:ext cx="186431" cy="333085"/>
          </a:xfrm>
          <a:prstGeom prst="downArrow">
            <a:avLst>
              <a:gd name="adj1" fmla="val 63516"/>
              <a:gd name="adj2" fmla="val 50000"/>
            </a:avLst>
          </a:prstGeom>
          <a:solidFill>
            <a:schemeClr val="accent1"/>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8" name="Down Arrow 47"/>
          <p:cNvSpPr/>
          <p:nvPr/>
        </p:nvSpPr>
        <p:spPr bwMode="auto">
          <a:xfrm rot="7051138" flipH="1">
            <a:off x="3982133" y="2560469"/>
            <a:ext cx="186466" cy="333022"/>
          </a:xfrm>
          <a:prstGeom prst="downArrow">
            <a:avLst>
              <a:gd name="adj1" fmla="val 63516"/>
              <a:gd name="adj2" fmla="val 50000"/>
            </a:avLst>
          </a:prstGeom>
          <a:solidFill>
            <a:schemeClr val="accent6"/>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56" name="Down Arrow 55"/>
          <p:cNvSpPr/>
          <p:nvPr/>
        </p:nvSpPr>
        <p:spPr bwMode="auto">
          <a:xfrm rot="10800000" flipV="1">
            <a:off x="4479032" y="3361794"/>
            <a:ext cx="186431" cy="333085"/>
          </a:xfrm>
          <a:prstGeom prst="downArrow">
            <a:avLst>
              <a:gd name="adj1" fmla="val 63516"/>
              <a:gd name="adj2" fmla="val 50000"/>
            </a:avLst>
          </a:prstGeom>
          <a:solidFill>
            <a:schemeClr val="accent4"/>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57" name="Down Arrow 56"/>
          <p:cNvSpPr/>
          <p:nvPr/>
        </p:nvSpPr>
        <p:spPr bwMode="auto">
          <a:xfrm rot="7051138" flipV="1">
            <a:off x="4972467" y="3065039"/>
            <a:ext cx="186466" cy="344907"/>
          </a:xfrm>
          <a:prstGeom prst="downArrow">
            <a:avLst>
              <a:gd name="adj1" fmla="val 63516"/>
              <a:gd name="adj2" fmla="val 50000"/>
            </a:avLst>
          </a:prstGeom>
          <a:solidFill>
            <a:schemeClr val="accent3"/>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nvGrpSpPr>
          <p:cNvPr id="3" name="Group 84"/>
          <p:cNvGrpSpPr/>
          <p:nvPr/>
        </p:nvGrpSpPr>
        <p:grpSpPr>
          <a:xfrm>
            <a:off x="4199323" y="1515712"/>
            <a:ext cx="755810" cy="756584"/>
            <a:chOff x="3307763" y="1427226"/>
            <a:chExt cx="648499" cy="649042"/>
          </a:xfrm>
        </p:grpSpPr>
        <p:sp>
          <p:nvSpPr>
            <p:cNvPr id="77" name="Oval 76"/>
            <p:cNvSpPr>
              <a:spLocks noChangeAspect="1"/>
            </p:cNvSpPr>
            <p:nvPr/>
          </p:nvSpPr>
          <p:spPr>
            <a:xfrm>
              <a:off x="3307763" y="1427226"/>
              <a:ext cx="648499" cy="64904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78" name="Freeform 77"/>
            <p:cNvSpPr>
              <a:spLocks noEditPoints="1"/>
            </p:cNvSpPr>
            <p:nvPr/>
          </p:nvSpPr>
          <p:spPr bwMode="auto">
            <a:xfrm>
              <a:off x="3483875" y="153482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4" name="Group 88"/>
          <p:cNvGrpSpPr/>
          <p:nvPr/>
        </p:nvGrpSpPr>
        <p:grpSpPr>
          <a:xfrm>
            <a:off x="5187888" y="2115837"/>
            <a:ext cx="755810" cy="756584"/>
            <a:chOff x="3365370" y="3682819"/>
            <a:chExt cx="648499" cy="649042"/>
          </a:xfrm>
        </p:grpSpPr>
        <p:sp>
          <p:nvSpPr>
            <p:cNvPr id="65" name="Oval 64"/>
            <p:cNvSpPr>
              <a:spLocks noChangeAspect="1"/>
            </p:cNvSpPr>
            <p:nvPr/>
          </p:nvSpPr>
          <p:spPr>
            <a:xfrm>
              <a:off x="3365370" y="3682819"/>
              <a:ext cx="648499" cy="64904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79" name="Freeform 83"/>
            <p:cNvSpPr>
              <a:spLocks noEditPoints="1"/>
            </p:cNvSpPr>
            <p:nvPr/>
          </p:nvSpPr>
          <p:spPr bwMode="auto">
            <a:xfrm>
              <a:off x="3590359" y="3858451"/>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5" name="Group 87"/>
          <p:cNvGrpSpPr/>
          <p:nvPr/>
        </p:nvGrpSpPr>
        <p:grpSpPr>
          <a:xfrm>
            <a:off x="3205198" y="2117675"/>
            <a:ext cx="755810" cy="756584"/>
            <a:chOff x="5187738" y="3682819"/>
            <a:chExt cx="648499" cy="649042"/>
          </a:xfrm>
        </p:grpSpPr>
        <p:sp>
          <p:nvSpPr>
            <p:cNvPr id="74" name="Oval 73"/>
            <p:cNvSpPr>
              <a:spLocks noChangeAspect="1"/>
            </p:cNvSpPr>
            <p:nvPr/>
          </p:nvSpPr>
          <p:spPr>
            <a:xfrm>
              <a:off x="5187738" y="3682819"/>
              <a:ext cx="648499" cy="649042"/>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0" name="Freeform 137"/>
            <p:cNvSpPr>
              <a:spLocks noEditPoints="1"/>
            </p:cNvSpPr>
            <p:nvPr/>
          </p:nvSpPr>
          <p:spPr bwMode="auto">
            <a:xfrm>
              <a:off x="5347164" y="3838560"/>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6" name="Group 85"/>
          <p:cNvGrpSpPr/>
          <p:nvPr/>
        </p:nvGrpSpPr>
        <p:grpSpPr>
          <a:xfrm>
            <a:off x="4195483" y="3692389"/>
            <a:ext cx="755810" cy="756584"/>
            <a:chOff x="5187738" y="1415796"/>
            <a:chExt cx="648499" cy="649042"/>
          </a:xfrm>
        </p:grpSpPr>
        <p:sp>
          <p:nvSpPr>
            <p:cNvPr id="68" name="Oval 67"/>
            <p:cNvSpPr>
              <a:spLocks noChangeAspect="1"/>
            </p:cNvSpPr>
            <p:nvPr/>
          </p:nvSpPr>
          <p:spPr>
            <a:xfrm>
              <a:off x="5187738" y="1415796"/>
              <a:ext cx="648499" cy="649042"/>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1" name="Freeform 53"/>
            <p:cNvSpPr/>
            <p:nvPr/>
          </p:nvSpPr>
          <p:spPr bwMode="auto">
            <a:xfrm>
              <a:off x="5336668" y="1592431"/>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7" name="Group 86"/>
          <p:cNvGrpSpPr/>
          <p:nvPr/>
        </p:nvGrpSpPr>
        <p:grpSpPr>
          <a:xfrm>
            <a:off x="3195789" y="3110091"/>
            <a:ext cx="755810" cy="756584"/>
            <a:chOff x="5648594" y="2472338"/>
            <a:chExt cx="648499" cy="649042"/>
          </a:xfrm>
        </p:grpSpPr>
        <p:sp>
          <p:nvSpPr>
            <p:cNvPr id="71" name="Oval 70"/>
            <p:cNvSpPr>
              <a:spLocks noChangeAspect="1"/>
            </p:cNvSpPr>
            <p:nvPr/>
          </p:nvSpPr>
          <p:spPr>
            <a:xfrm>
              <a:off x="5648594" y="2472338"/>
              <a:ext cx="648499" cy="649042"/>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2" name="Freeform 57"/>
            <p:cNvSpPr>
              <a:spLocks noEditPoints="1"/>
            </p:cNvSpPr>
            <p:nvPr/>
          </p:nvSpPr>
          <p:spPr bwMode="auto">
            <a:xfrm>
              <a:off x="5827267" y="2667801"/>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8" name="Group 83"/>
          <p:cNvGrpSpPr/>
          <p:nvPr/>
        </p:nvGrpSpPr>
        <p:grpSpPr>
          <a:xfrm>
            <a:off x="5192906" y="3110091"/>
            <a:ext cx="755810" cy="756584"/>
            <a:chOff x="2886238" y="2472339"/>
            <a:chExt cx="648499" cy="649042"/>
          </a:xfrm>
        </p:grpSpPr>
        <p:sp>
          <p:nvSpPr>
            <p:cNvPr id="62" name="Oval 61"/>
            <p:cNvSpPr>
              <a:spLocks noChangeAspect="1"/>
            </p:cNvSpPr>
            <p:nvPr/>
          </p:nvSpPr>
          <p:spPr>
            <a:xfrm>
              <a:off x="2886238" y="2472339"/>
              <a:ext cx="648499" cy="64904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3" name="Freeform 65"/>
            <p:cNvSpPr>
              <a:spLocks noEditPoints="1"/>
            </p:cNvSpPr>
            <p:nvPr/>
          </p:nvSpPr>
          <p:spPr bwMode="auto">
            <a:xfrm>
              <a:off x="3027706" y="2630302"/>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93" name="TextBox 92"/>
          <p:cNvSpPr txBox="1"/>
          <p:nvPr/>
        </p:nvSpPr>
        <p:spPr>
          <a:xfrm>
            <a:off x="2044213" y="2283780"/>
            <a:ext cx="1051570"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路线导航</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96" name="TextBox 95"/>
          <p:cNvSpPr txBox="1"/>
          <p:nvPr/>
        </p:nvSpPr>
        <p:spPr>
          <a:xfrm>
            <a:off x="1409661" y="3301166"/>
            <a:ext cx="1647887"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选择起点</a:t>
            </a:r>
            <a:r>
              <a:rPr lang="en-US" altLang="zh-CN" sz="2000" b="1" dirty="0">
                <a:latin typeface="Arial" panose="020B0604020202020204" pitchFamily="34" charset="0"/>
                <a:ea typeface="思源黑体 Normal" panose="020B0400000000000000" pitchFamily="34" charset="-122"/>
                <a:sym typeface="Arial" panose="020B0604020202020204" pitchFamily="34" charset="0"/>
              </a:rPr>
              <a:t>/</a:t>
            </a:r>
            <a:r>
              <a:rPr lang="zh-CN" altLang="en-US" sz="2000" b="1" dirty="0">
                <a:latin typeface="Arial" panose="020B0604020202020204" pitchFamily="34" charset="0"/>
                <a:ea typeface="思源黑体 Normal" panose="020B0400000000000000" pitchFamily="34" charset="-122"/>
                <a:sym typeface="Arial" panose="020B0604020202020204" pitchFamily="34" charset="0"/>
              </a:rPr>
              <a:t>终点</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99" name="TextBox 98"/>
          <p:cNvSpPr txBox="1"/>
          <p:nvPr/>
        </p:nvSpPr>
        <p:spPr>
          <a:xfrm>
            <a:off x="6152300" y="2269223"/>
            <a:ext cx="1051570"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实时定位</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2" name="TextBox 101"/>
          <p:cNvSpPr txBox="1"/>
          <p:nvPr/>
        </p:nvSpPr>
        <p:spPr>
          <a:xfrm>
            <a:off x="6133920" y="3361794"/>
            <a:ext cx="1577355"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分类查看地点</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5" name="TextBox 104"/>
          <p:cNvSpPr txBox="1"/>
          <p:nvPr/>
        </p:nvSpPr>
        <p:spPr>
          <a:xfrm>
            <a:off x="3779257" y="1052078"/>
            <a:ext cx="1577355"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浏览校园地图</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8" name="TextBox 107"/>
          <p:cNvSpPr txBox="1"/>
          <p:nvPr/>
        </p:nvSpPr>
        <p:spPr>
          <a:xfrm>
            <a:off x="4042149" y="4572675"/>
            <a:ext cx="1051570"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搜索地点</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7" name="TextBox 8"/>
          <p:cNvSpPr txBox="1"/>
          <p:nvPr/>
        </p:nvSpPr>
        <p:spPr>
          <a:xfrm>
            <a:off x="1404442" y="484312"/>
            <a:ext cx="3125703"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地图页面及其相关页面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down)">
                                      <p:cBhvr>
                                        <p:cTn id="18" dur="500"/>
                                        <p:tgtEl>
                                          <p:spTgt spid="4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1000"/>
                                        <p:tgtEl>
                                          <p:spTgt spid="105"/>
                                        </p:tgtEl>
                                      </p:cBhvr>
                                    </p:animEffect>
                                    <p:anim calcmode="lin" valueType="num">
                                      <p:cBhvr>
                                        <p:cTn id="28" dur="1000" fill="hold"/>
                                        <p:tgtEl>
                                          <p:spTgt spid="105"/>
                                        </p:tgtEl>
                                        <p:attrNameLst>
                                          <p:attrName>ppt_x</p:attrName>
                                        </p:attrNameLst>
                                      </p:cBhvr>
                                      <p:tavLst>
                                        <p:tav tm="0">
                                          <p:val>
                                            <p:strVal val="#ppt_x"/>
                                          </p:val>
                                        </p:tav>
                                        <p:tav tm="100000">
                                          <p:val>
                                            <p:strVal val="#ppt_x"/>
                                          </p:val>
                                        </p:tav>
                                      </p:tavLst>
                                    </p:anim>
                                    <p:anim calcmode="lin" valueType="num">
                                      <p:cBhvr>
                                        <p:cTn id="29" dur="1000" fill="hold"/>
                                        <p:tgtEl>
                                          <p:spTgt spid="10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0"/>
                                        <p:tgtEl>
                                          <p:spTgt spid="99"/>
                                        </p:tgtEl>
                                      </p:cBhvr>
                                    </p:animEffect>
                                    <p:anim calcmode="lin" valueType="num">
                                      <p:cBhvr>
                                        <p:cTn id="43" dur="1000" fill="hold"/>
                                        <p:tgtEl>
                                          <p:spTgt spid="99"/>
                                        </p:tgtEl>
                                        <p:attrNameLst>
                                          <p:attrName>ppt_x</p:attrName>
                                        </p:attrNameLst>
                                      </p:cBhvr>
                                      <p:tavLst>
                                        <p:tav tm="0">
                                          <p:val>
                                            <p:strVal val="#ppt_x"/>
                                          </p:val>
                                        </p:tav>
                                        <p:tav tm="100000">
                                          <p:val>
                                            <p:strVal val="#ppt_x"/>
                                          </p:val>
                                        </p:tav>
                                      </p:tavLst>
                                    </p:anim>
                                    <p:anim calcmode="lin" valueType="num">
                                      <p:cBhvr>
                                        <p:cTn id="44" dur="1000" fill="hold"/>
                                        <p:tgtEl>
                                          <p:spTgt spid="9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1000"/>
                                        <p:tgtEl>
                                          <p:spTgt spid="102"/>
                                        </p:tgtEl>
                                      </p:cBhvr>
                                    </p:animEffect>
                                    <p:anim calcmode="lin" valueType="num">
                                      <p:cBhvr>
                                        <p:cTn id="58" dur="1000" fill="hold"/>
                                        <p:tgtEl>
                                          <p:spTgt spid="102"/>
                                        </p:tgtEl>
                                        <p:attrNameLst>
                                          <p:attrName>ppt_x</p:attrName>
                                        </p:attrNameLst>
                                      </p:cBhvr>
                                      <p:tavLst>
                                        <p:tav tm="0">
                                          <p:val>
                                            <p:strVal val="#ppt_x"/>
                                          </p:val>
                                        </p:tav>
                                        <p:tav tm="100000">
                                          <p:val>
                                            <p:strVal val="#ppt_x"/>
                                          </p:val>
                                        </p:tav>
                                      </p:tavLst>
                                    </p:anim>
                                    <p:anim calcmode="lin" valueType="num">
                                      <p:cBhvr>
                                        <p:cTn id="59" dur="1000" fill="hold"/>
                                        <p:tgtEl>
                                          <p:spTgt spid="102"/>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up)">
                                      <p:cBhvr>
                                        <p:cTn id="63" dur="500"/>
                                        <p:tgtEl>
                                          <p:spTgt spid="56"/>
                                        </p:tgtEl>
                                      </p:cBhvr>
                                    </p:animEffec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1000"/>
                                        <p:tgtEl>
                                          <p:spTgt spid="108"/>
                                        </p:tgtEl>
                                      </p:cBhvr>
                                    </p:animEffect>
                                    <p:anim calcmode="lin" valueType="num">
                                      <p:cBhvr>
                                        <p:cTn id="73" dur="1000" fill="hold"/>
                                        <p:tgtEl>
                                          <p:spTgt spid="108"/>
                                        </p:tgtEl>
                                        <p:attrNameLst>
                                          <p:attrName>ppt_x</p:attrName>
                                        </p:attrNameLst>
                                      </p:cBhvr>
                                      <p:tavLst>
                                        <p:tav tm="0">
                                          <p:val>
                                            <p:strVal val="#ppt_x"/>
                                          </p:val>
                                        </p:tav>
                                        <p:tav tm="100000">
                                          <p:val>
                                            <p:strVal val="#ppt_x"/>
                                          </p:val>
                                        </p:tav>
                                      </p:tavLst>
                                    </p:anim>
                                    <p:anim calcmode="lin" valueType="num">
                                      <p:cBhvr>
                                        <p:cTn id="74" dur="1000" fill="hold"/>
                                        <p:tgtEl>
                                          <p:spTgt spid="108"/>
                                        </p:tgtEl>
                                        <p:attrNameLst>
                                          <p:attrName>ppt_y</p:attrName>
                                        </p:attrNameLst>
                                      </p:cBhvr>
                                      <p:tavLst>
                                        <p:tav tm="0">
                                          <p:val>
                                            <p:strVal val="#ppt_y+.1"/>
                                          </p:val>
                                        </p:tav>
                                        <p:tav tm="100000">
                                          <p:val>
                                            <p:strVal val="#ppt_y"/>
                                          </p:val>
                                        </p:tav>
                                      </p:tavLst>
                                    </p:anim>
                                  </p:childTnLst>
                                </p:cTn>
                              </p:par>
                            </p:childTnLst>
                          </p:cTn>
                        </p:par>
                        <p:par>
                          <p:cTn id="75" fill="hold">
                            <p:stCondLst>
                              <p:cond delay="5000"/>
                            </p:stCondLst>
                            <p:childTnLst>
                              <p:par>
                                <p:cTn id="76" presetID="22" presetClass="entr" presetSubtype="2"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childTnLst>
                          </p:cTn>
                        </p:par>
                        <p:par>
                          <p:cTn id="79" fill="hold">
                            <p:stCondLst>
                              <p:cond delay="5500"/>
                            </p:stCondLst>
                            <p:childTnLst>
                              <p:par>
                                <p:cTn id="80" presetID="53" presetClass="entr" presetSubtype="16"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fltVal val="0"/>
                                          </p:val>
                                        </p:tav>
                                        <p:tav tm="100000">
                                          <p:val>
                                            <p:strVal val="#ppt_w"/>
                                          </p:val>
                                        </p:tav>
                                      </p:tavLst>
                                    </p:anim>
                                    <p:anim calcmode="lin" valueType="num">
                                      <p:cBhvr>
                                        <p:cTn id="83" dur="500" fill="hold"/>
                                        <p:tgtEl>
                                          <p:spTgt spid="7"/>
                                        </p:tgtEl>
                                        <p:attrNameLst>
                                          <p:attrName>ppt_h</p:attrName>
                                        </p:attrNameLst>
                                      </p:cBhvr>
                                      <p:tavLst>
                                        <p:tav tm="0">
                                          <p:val>
                                            <p:fltVal val="0"/>
                                          </p:val>
                                        </p:tav>
                                        <p:tav tm="100000">
                                          <p:val>
                                            <p:strVal val="#ppt_h"/>
                                          </p:val>
                                        </p:tav>
                                      </p:tavLst>
                                    </p:anim>
                                    <p:animEffect transition="in" filter="fade">
                                      <p:cBhvr>
                                        <p:cTn id="84" dur="500"/>
                                        <p:tgtEl>
                                          <p:spTgt spid="7"/>
                                        </p:tgtEl>
                                      </p:cBhvr>
                                    </p:animEffect>
                                  </p:childTnLst>
                                </p:cTn>
                              </p:par>
                              <p:par>
                                <p:cTn id="85" presetID="42" presetClass="entr" presetSubtype="0" fill="hold" grpId="0" nodeType="withEffect">
                                  <p:stCondLst>
                                    <p:cond delay="0"/>
                                  </p:stCondLst>
                                  <p:childTnLst>
                                    <p:set>
                                      <p:cBhvr>
                                        <p:cTn id="86" dur="1" fill="hold">
                                          <p:stCondLst>
                                            <p:cond delay="0"/>
                                          </p:stCondLst>
                                        </p:cTn>
                                        <p:tgtEl>
                                          <p:spTgt spid="96"/>
                                        </p:tgtEl>
                                        <p:attrNameLst>
                                          <p:attrName>style.visibility</p:attrName>
                                        </p:attrNameLst>
                                      </p:cBhvr>
                                      <p:to>
                                        <p:strVal val="visible"/>
                                      </p:to>
                                    </p:set>
                                    <p:animEffect transition="in" filter="fade">
                                      <p:cBhvr>
                                        <p:cTn id="87" dur="1000"/>
                                        <p:tgtEl>
                                          <p:spTgt spid="96"/>
                                        </p:tgtEl>
                                      </p:cBhvr>
                                    </p:animEffect>
                                    <p:anim calcmode="lin" valueType="num">
                                      <p:cBhvr>
                                        <p:cTn id="88" dur="1000" fill="hold"/>
                                        <p:tgtEl>
                                          <p:spTgt spid="96"/>
                                        </p:tgtEl>
                                        <p:attrNameLst>
                                          <p:attrName>ppt_x</p:attrName>
                                        </p:attrNameLst>
                                      </p:cBhvr>
                                      <p:tavLst>
                                        <p:tav tm="0">
                                          <p:val>
                                            <p:strVal val="#ppt_x"/>
                                          </p:val>
                                        </p:tav>
                                        <p:tav tm="100000">
                                          <p:val>
                                            <p:strVal val="#ppt_x"/>
                                          </p:val>
                                        </p:tav>
                                      </p:tavLst>
                                    </p:anim>
                                    <p:anim calcmode="lin" valueType="num">
                                      <p:cBhvr>
                                        <p:cTn id="89" dur="1000" fill="hold"/>
                                        <p:tgtEl>
                                          <p:spTgt spid="96"/>
                                        </p:tgtEl>
                                        <p:attrNameLst>
                                          <p:attrName>ppt_y</p:attrName>
                                        </p:attrNameLst>
                                      </p:cBhvr>
                                      <p:tavLst>
                                        <p:tav tm="0">
                                          <p:val>
                                            <p:strVal val="#ppt_y+.1"/>
                                          </p:val>
                                        </p:tav>
                                        <p:tav tm="100000">
                                          <p:val>
                                            <p:strVal val="#ppt_y"/>
                                          </p:val>
                                        </p:tav>
                                      </p:tavLst>
                                    </p:anim>
                                  </p:childTnLst>
                                </p:cTn>
                              </p:par>
                            </p:childTnLst>
                          </p:cTn>
                        </p:par>
                        <p:par>
                          <p:cTn id="90" fill="hold">
                            <p:stCondLst>
                              <p:cond delay="6000"/>
                            </p:stCondLst>
                            <p:childTnLst>
                              <p:par>
                                <p:cTn id="91" presetID="22" presetClass="entr" presetSubtype="2"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right)">
                                      <p:cBhvr>
                                        <p:cTn id="93" dur="500"/>
                                        <p:tgtEl>
                                          <p:spTgt spid="48"/>
                                        </p:tgtEl>
                                      </p:cBhvr>
                                    </p:animEffect>
                                  </p:childTnLst>
                                </p:cTn>
                              </p:par>
                            </p:childTnLst>
                          </p:cTn>
                        </p:par>
                        <p:par>
                          <p:cTn id="94" fill="hold">
                            <p:stCondLst>
                              <p:cond delay="6500"/>
                            </p:stCondLst>
                            <p:childTnLst>
                              <p:par>
                                <p:cTn id="95" presetID="53" presetClass="entr" presetSubtype="16" fill="hold" nodeType="after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p:cTn id="97" dur="500" fill="hold"/>
                                        <p:tgtEl>
                                          <p:spTgt spid="5"/>
                                        </p:tgtEl>
                                        <p:attrNameLst>
                                          <p:attrName>ppt_w</p:attrName>
                                        </p:attrNameLst>
                                      </p:cBhvr>
                                      <p:tavLst>
                                        <p:tav tm="0">
                                          <p:val>
                                            <p:fltVal val="0"/>
                                          </p:val>
                                        </p:tav>
                                        <p:tav tm="100000">
                                          <p:val>
                                            <p:strVal val="#ppt_w"/>
                                          </p:val>
                                        </p:tav>
                                      </p:tavLst>
                                    </p:anim>
                                    <p:anim calcmode="lin" valueType="num">
                                      <p:cBhvr>
                                        <p:cTn id="98" dur="500" fill="hold"/>
                                        <p:tgtEl>
                                          <p:spTgt spid="5"/>
                                        </p:tgtEl>
                                        <p:attrNameLst>
                                          <p:attrName>ppt_h</p:attrName>
                                        </p:attrNameLst>
                                      </p:cBhvr>
                                      <p:tavLst>
                                        <p:tav tm="0">
                                          <p:val>
                                            <p:fltVal val="0"/>
                                          </p:val>
                                        </p:tav>
                                        <p:tav tm="100000">
                                          <p:val>
                                            <p:strVal val="#ppt_h"/>
                                          </p:val>
                                        </p:tav>
                                      </p:tavLst>
                                    </p:anim>
                                    <p:animEffect transition="in" filter="fade">
                                      <p:cBhvr>
                                        <p:cTn id="99" dur="500"/>
                                        <p:tgtEl>
                                          <p:spTgt spid="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1000"/>
                                        <p:tgtEl>
                                          <p:spTgt spid="93"/>
                                        </p:tgtEl>
                                      </p:cBhvr>
                                    </p:animEffect>
                                    <p:anim calcmode="lin" valueType="num">
                                      <p:cBhvr>
                                        <p:cTn id="103" dur="1000" fill="hold"/>
                                        <p:tgtEl>
                                          <p:spTgt spid="93"/>
                                        </p:tgtEl>
                                        <p:attrNameLst>
                                          <p:attrName>ppt_x</p:attrName>
                                        </p:attrNameLst>
                                      </p:cBhvr>
                                      <p:tavLst>
                                        <p:tav tm="0">
                                          <p:val>
                                            <p:strVal val="#ppt_x"/>
                                          </p:val>
                                        </p:tav>
                                        <p:tav tm="100000">
                                          <p:val>
                                            <p:strVal val="#ppt_x"/>
                                          </p:val>
                                        </p:tav>
                                      </p:tavLst>
                                    </p:anim>
                                    <p:anim calcmode="lin" valueType="num">
                                      <p:cBhvr>
                                        <p:cTn id="10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45" grpId="0" animBg="1"/>
      <p:bldP spid="48" grpId="0" animBg="1"/>
      <p:bldP spid="56" grpId="0" animBg="1"/>
      <p:bldP spid="57" grpId="0" animBg="1"/>
      <p:bldP spid="93" grpId="0"/>
      <p:bldP spid="96" grpId="0"/>
      <p:bldP spid="99" grpId="0"/>
      <p:bldP spid="102" grpId="0"/>
      <p:bldP spid="105" grpId="0"/>
      <p:bldP spid="108"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8"/>
          <p:cNvSpPr txBox="1"/>
          <p:nvPr/>
        </p:nvSpPr>
        <p:spPr>
          <a:xfrm>
            <a:off x="1404442" y="484312"/>
            <a:ext cx="3125703"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地图页面及其相关页面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7011623" y="855444"/>
            <a:ext cx="1501463" cy="3419999"/>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928112" y="903902"/>
            <a:ext cx="1501463" cy="3419999"/>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844601" y="906080"/>
            <a:ext cx="1501463" cy="341999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12354" y="903902"/>
            <a:ext cx="1501463" cy="3419999"/>
          </a:xfrm>
          <a:prstGeom prst="rect">
            <a:avLst/>
          </a:prstGeom>
        </p:spPr>
      </p:pic>
      <p:sp>
        <p:nvSpPr>
          <p:cNvPr id="21" name="TextBox 104"/>
          <p:cNvSpPr txBox="1"/>
          <p:nvPr/>
        </p:nvSpPr>
        <p:spPr>
          <a:xfrm>
            <a:off x="687310" y="4300736"/>
            <a:ext cx="1577355" cy="706988"/>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地图页</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（浏览地图）</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2" name="TextBox 104"/>
          <p:cNvSpPr txBox="1"/>
          <p:nvPr/>
        </p:nvSpPr>
        <p:spPr>
          <a:xfrm>
            <a:off x="7105123" y="4323902"/>
            <a:ext cx="1314462"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路线规划页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3" name="TextBox 104"/>
          <p:cNvSpPr txBox="1"/>
          <p:nvPr/>
        </p:nvSpPr>
        <p:spPr>
          <a:xfrm>
            <a:off x="5021611" y="4323902"/>
            <a:ext cx="1314463"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地点搜索页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4" name="TextBox 104"/>
          <p:cNvSpPr txBox="1"/>
          <p:nvPr/>
        </p:nvSpPr>
        <p:spPr>
          <a:xfrm>
            <a:off x="2669823" y="4301794"/>
            <a:ext cx="2103140" cy="706988"/>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地图页</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（分类查看地点）</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8"/>
          <p:cNvSpPr txBox="1"/>
          <p:nvPr/>
        </p:nvSpPr>
        <p:spPr>
          <a:xfrm>
            <a:off x="1404442" y="484312"/>
            <a:ext cx="1945893"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地点排名页面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5047830" y="906080"/>
            <a:ext cx="1501463" cy="3419999"/>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323350" y="906080"/>
            <a:ext cx="1501463" cy="3419999"/>
          </a:xfrm>
          <a:prstGeom prst="rect">
            <a:avLst/>
          </a:prstGeom>
        </p:spPr>
      </p:pic>
      <p:sp>
        <p:nvSpPr>
          <p:cNvPr id="23" name="TextBox 104"/>
          <p:cNvSpPr txBox="1"/>
          <p:nvPr/>
        </p:nvSpPr>
        <p:spPr>
          <a:xfrm>
            <a:off x="4746991" y="4326080"/>
            <a:ext cx="2103140"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地点排名（末页）</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4" name="TextBox 104"/>
          <p:cNvSpPr txBox="1"/>
          <p:nvPr/>
        </p:nvSpPr>
        <p:spPr>
          <a:xfrm>
            <a:off x="2052514" y="4329262"/>
            <a:ext cx="2045246" cy="337657"/>
          </a:xfrm>
          <a:prstGeom prst="rect">
            <a:avLst/>
          </a:prstGeom>
          <a:noFill/>
        </p:spPr>
        <p:txBody>
          <a:bodyPr wrap="squar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地点排名（首页）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4209141" y="2623769"/>
            <a:ext cx="717589" cy="719639"/>
            <a:chOff x="4004877" y="2411833"/>
            <a:chExt cx="1139957" cy="1143000"/>
          </a:xfrm>
        </p:grpSpPr>
        <p:sp>
          <p:nvSpPr>
            <p:cNvPr id="14" name="Oval 13"/>
            <p:cNvSpPr/>
            <p:nvPr/>
          </p:nvSpPr>
          <p:spPr bwMode="auto">
            <a:xfrm>
              <a:off x="4004877" y="2411833"/>
              <a:ext cx="1139957" cy="1143000"/>
            </a:xfrm>
            <a:prstGeom prst="ellipse">
              <a:avLst/>
            </a:prstGeom>
            <a:solidFill>
              <a:schemeClr val="accent1"/>
            </a:solidFill>
            <a:ln w="9525">
              <a:noFill/>
              <a:round/>
            </a:ln>
          </p:spPr>
          <p:txBody>
            <a:bodyPr vert="horz" wrap="square" lIns="99526" tIns="49764" rIns="99526" bIns="49764"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9" name="Freeform 152"/>
            <p:cNvSpPr>
              <a:spLocks noEditPoints="1"/>
            </p:cNvSpPr>
            <p:nvPr/>
          </p:nvSpPr>
          <p:spPr bwMode="auto">
            <a:xfrm>
              <a:off x="4383793" y="2806766"/>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2"/>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16" name="Down Arrow 15"/>
          <p:cNvSpPr/>
          <p:nvPr/>
        </p:nvSpPr>
        <p:spPr bwMode="auto">
          <a:xfrm rot="14548862">
            <a:off x="4977663" y="2560866"/>
            <a:ext cx="186466" cy="333022"/>
          </a:xfrm>
          <a:prstGeom prst="downArrow">
            <a:avLst>
              <a:gd name="adj1" fmla="val 63516"/>
              <a:gd name="adj2" fmla="val 50000"/>
            </a:avLst>
          </a:prstGeom>
          <a:solidFill>
            <a:schemeClr val="accent2"/>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0" name="Down Arrow 19"/>
          <p:cNvSpPr/>
          <p:nvPr/>
        </p:nvSpPr>
        <p:spPr bwMode="auto">
          <a:xfrm rot="14548862" flipH="1" flipV="1">
            <a:off x="3976939" y="3054570"/>
            <a:ext cx="186466" cy="344907"/>
          </a:xfrm>
          <a:prstGeom prst="downArrow">
            <a:avLst>
              <a:gd name="adj1" fmla="val 63516"/>
              <a:gd name="adj2" fmla="val 50000"/>
            </a:avLst>
          </a:prstGeom>
          <a:solidFill>
            <a:schemeClr val="accent5"/>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5" name="Down Arrow 44"/>
          <p:cNvSpPr/>
          <p:nvPr/>
        </p:nvSpPr>
        <p:spPr bwMode="auto">
          <a:xfrm rot="10800000">
            <a:off x="4479031" y="2272297"/>
            <a:ext cx="186431" cy="333085"/>
          </a:xfrm>
          <a:prstGeom prst="downArrow">
            <a:avLst>
              <a:gd name="adj1" fmla="val 63516"/>
              <a:gd name="adj2" fmla="val 50000"/>
            </a:avLst>
          </a:prstGeom>
          <a:solidFill>
            <a:schemeClr val="accent1"/>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8" name="Down Arrow 47"/>
          <p:cNvSpPr/>
          <p:nvPr/>
        </p:nvSpPr>
        <p:spPr bwMode="auto">
          <a:xfrm rot="7051138" flipH="1">
            <a:off x="3982133" y="2560469"/>
            <a:ext cx="186466" cy="333022"/>
          </a:xfrm>
          <a:prstGeom prst="downArrow">
            <a:avLst>
              <a:gd name="adj1" fmla="val 63516"/>
              <a:gd name="adj2" fmla="val 50000"/>
            </a:avLst>
          </a:prstGeom>
          <a:solidFill>
            <a:schemeClr val="accent6"/>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56" name="Down Arrow 55"/>
          <p:cNvSpPr/>
          <p:nvPr/>
        </p:nvSpPr>
        <p:spPr bwMode="auto">
          <a:xfrm rot="10800000" flipV="1">
            <a:off x="4479032" y="3361794"/>
            <a:ext cx="186431" cy="333085"/>
          </a:xfrm>
          <a:prstGeom prst="downArrow">
            <a:avLst>
              <a:gd name="adj1" fmla="val 63516"/>
              <a:gd name="adj2" fmla="val 50000"/>
            </a:avLst>
          </a:prstGeom>
          <a:solidFill>
            <a:schemeClr val="accent4"/>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57" name="Down Arrow 56"/>
          <p:cNvSpPr/>
          <p:nvPr/>
        </p:nvSpPr>
        <p:spPr bwMode="auto">
          <a:xfrm rot="7051138" flipV="1">
            <a:off x="4972467" y="3065039"/>
            <a:ext cx="186466" cy="344907"/>
          </a:xfrm>
          <a:prstGeom prst="downArrow">
            <a:avLst>
              <a:gd name="adj1" fmla="val 63516"/>
              <a:gd name="adj2" fmla="val 50000"/>
            </a:avLst>
          </a:prstGeom>
          <a:solidFill>
            <a:schemeClr val="accent3"/>
          </a:solidFill>
          <a:ln w="9525">
            <a:noFill/>
            <a:round/>
          </a:ln>
        </p:spPr>
        <p:txBody>
          <a:bodyPr vert="horz" wrap="square" lIns="70783" tIns="35392" rIns="70783" bIns="35392" numCol="1" rtlCol="0" anchor="t" anchorCtr="0" compatLnSpc="1"/>
          <a:lstStyle/>
          <a:p>
            <a:pPr algn="ct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nvGrpSpPr>
          <p:cNvPr id="3" name="Group 84"/>
          <p:cNvGrpSpPr/>
          <p:nvPr/>
        </p:nvGrpSpPr>
        <p:grpSpPr>
          <a:xfrm>
            <a:off x="4199323" y="1515712"/>
            <a:ext cx="755810" cy="756584"/>
            <a:chOff x="3307763" y="1427226"/>
            <a:chExt cx="648499" cy="649042"/>
          </a:xfrm>
        </p:grpSpPr>
        <p:sp>
          <p:nvSpPr>
            <p:cNvPr id="77" name="Oval 76"/>
            <p:cNvSpPr>
              <a:spLocks noChangeAspect="1"/>
            </p:cNvSpPr>
            <p:nvPr/>
          </p:nvSpPr>
          <p:spPr>
            <a:xfrm>
              <a:off x="3307763" y="1427226"/>
              <a:ext cx="648499" cy="64904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78" name="Freeform 77"/>
            <p:cNvSpPr>
              <a:spLocks noEditPoints="1"/>
            </p:cNvSpPr>
            <p:nvPr/>
          </p:nvSpPr>
          <p:spPr bwMode="auto">
            <a:xfrm>
              <a:off x="3483875" y="153482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4" name="Group 88"/>
          <p:cNvGrpSpPr/>
          <p:nvPr/>
        </p:nvGrpSpPr>
        <p:grpSpPr>
          <a:xfrm>
            <a:off x="5187888" y="2115837"/>
            <a:ext cx="755810" cy="756584"/>
            <a:chOff x="3365370" y="3682819"/>
            <a:chExt cx="648499" cy="649042"/>
          </a:xfrm>
        </p:grpSpPr>
        <p:sp>
          <p:nvSpPr>
            <p:cNvPr id="65" name="Oval 64"/>
            <p:cNvSpPr>
              <a:spLocks noChangeAspect="1"/>
            </p:cNvSpPr>
            <p:nvPr/>
          </p:nvSpPr>
          <p:spPr>
            <a:xfrm>
              <a:off x="3365370" y="3682819"/>
              <a:ext cx="648499" cy="64904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79" name="Freeform 83"/>
            <p:cNvSpPr>
              <a:spLocks noEditPoints="1"/>
            </p:cNvSpPr>
            <p:nvPr/>
          </p:nvSpPr>
          <p:spPr bwMode="auto">
            <a:xfrm>
              <a:off x="3590359" y="3858451"/>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5" name="Group 87"/>
          <p:cNvGrpSpPr/>
          <p:nvPr/>
        </p:nvGrpSpPr>
        <p:grpSpPr>
          <a:xfrm>
            <a:off x="3205198" y="2117675"/>
            <a:ext cx="755810" cy="756584"/>
            <a:chOff x="5187738" y="3682819"/>
            <a:chExt cx="648499" cy="649042"/>
          </a:xfrm>
        </p:grpSpPr>
        <p:sp>
          <p:nvSpPr>
            <p:cNvPr id="74" name="Oval 73"/>
            <p:cNvSpPr>
              <a:spLocks noChangeAspect="1"/>
            </p:cNvSpPr>
            <p:nvPr/>
          </p:nvSpPr>
          <p:spPr>
            <a:xfrm>
              <a:off x="5187738" y="3682819"/>
              <a:ext cx="648499" cy="649042"/>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0" name="Freeform 137"/>
            <p:cNvSpPr>
              <a:spLocks noEditPoints="1"/>
            </p:cNvSpPr>
            <p:nvPr/>
          </p:nvSpPr>
          <p:spPr bwMode="auto">
            <a:xfrm>
              <a:off x="5347164" y="3838560"/>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6" name="Group 85"/>
          <p:cNvGrpSpPr/>
          <p:nvPr/>
        </p:nvGrpSpPr>
        <p:grpSpPr>
          <a:xfrm>
            <a:off x="4195483" y="3692389"/>
            <a:ext cx="755810" cy="756584"/>
            <a:chOff x="5187738" y="1415796"/>
            <a:chExt cx="648499" cy="649042"/>
          </a:xfrm>
        </p:grpSpPr>
        <p:sp>
          <p:nvSpPr>
            <p:cNvPr id="68" name="Oval 67"/>
            <p:cNvSpPr>
              <a:spLocks noChangeAspect="1"/>
            </p:cNvSpPr>
            <p:nvPr/>
          </p:nvSpPr>
          <p:spPr>
            <a:xfrm>
              <a:off x="5187738" y="1415796"/>
              <a:ext cx="648499" cy="649042"/>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1" name="Freeform 53"/>
            <p:cNvSpPr/>
            <p:nvPr/>
          </p:nvSpPr>
          <p:spPr bwMode="auto">
            <a:xfrm>
              <a:off x="5336668" y="1592431"/>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7" name="Group 86"/>
          <p:cNvGrpSpPr/>
          <p:nvPr/>
        </p:nvGrpSpPr>
        <p:grpSpPr>
          <a:xfrm>
            <a:off x="3195789" y="3110091"/>
            <a:ext cx="755810" cy="756584"/>
            <a:chOff x="5648594" y="2472338"/>
            <a:chExt cx="648499" cy="649042"/>
          </a:xfrm>
        </p:grpSpPr>
        <p:sp>
          <p:nvSpPr>
            <p:cNvPr id="71" name="Oval 70"/>
            <p:cNvSpPr>
              <a:spLocks noChangeAspect="1"/>
            </p:cNvSpPr>
            <p:nvPr/>
          </p:nvSpPr>
          <p:spPr>
            <a:xfrm>
              <a:off x="5648594" y="2472338"/>
              <a:ext cx="648499" cy="649042"/>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2" name="Freeform 57"/>
            <p:cNvSpPr>
              <a:spLocks noEditPoints="1"/>
            </p:cNvSpPr>
            <p:nvPr/>
          </p:nvSpPr>
          <p:spPr bwMode="auto">
            <a:xfrm>
              <a:off x="5827267" y="2667801"/>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8" name="Group 83"/>
          <p:cNvGrpSpPr/>
          <p:nvPr/>
        </p:nvGrpSpPr>
        <p:grpSpPr>
          <a:xfrm>
            <a:off x="5192906" y="3110091"/>
            <a:ext cx="755810" cy="756584"/>
            <a:chOff x="2886238" y="2472339"/>
            <a:chExt cx="648499" cy="649042"/>
          </a:xfrm>
        </p:grpSpPr>
        <p:sp>
          <p:nvSpPr>
            <p:cNvPr id="62" name="Oval 61"/>
            <p:cNvSpPr>
              <a:spLocks noChangeAspect="1"/>
            </p:cNvSpPr>
            <p:nvPr/>
          </p:nvSpPr>
          <p:spPr>
            <a:xfrm>
              <a:off x="2886238" y="2472339"/>
              <a:ext cx="648499" cy="64904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83" name="Freeform 65"/>
            <p:cNvSpPr>
              <a:spLocks noEditPoints="1"/>
            </p:cNvSpPr>
            <p:nvPr/>
          </p:nvSpPr>
          <p:spPr bwMode="auto">
            <a:xfrm>
              <a:off x="3027706" y="2630302"/>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93" name="TextBox 92"/>
          <p:cNvSpPr txBox="1"/>
          <p:nvPr/>
        </p:nvSpPr>
        <p:spPr>
          <a:xfrm>
            <a:off x="2044213" y="2283780"/>
            <a:ext cx="1051570"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返回首页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96" name="TextBox 95"/>
          <p:cNvSpPr txBox="1"/>
          <p:nvPr/>
        </p:nvSpPr>
        <p:spPr>
          <a:xfrm>
            <a:off x="1743085" y="3301166"/>
            <a:ext cx="1314463"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跳转小程序</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99" name="TextBox 98"/>
          <p:cNvSpPr txBox="1"/>
          <p:nvPr/>
        </p:nvSpPr>
        <p:spPr>
          <a:xfrm>
            <a:off x="6152300" y="2269223"/>
            <a:ext cx="1577355"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浏览学校简介</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2" name="TextBox 101"/>
          <p:cNvSpPr txBox="1"/>
          <p:nvPr/>
        </p:nvSpPr>
        <p:spPr>
          <a:xfrm>
            <a:off x="6133920" y="3361794"/>
            <a:ext cx="1577355"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浏览学校信息</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5" name="TextBox 104"/>
          <p:cNvSpPr txBox="1"/>
          <p:nvPr/>
        </p:nvSpPr>
        <p:spPr>
          <a:xfrm>
            <a:off x="3779257" y="1052078"/>
            <a:ext cx="1577355" cy="337657"/>
          </a:xfrm>
          <a:prstGeom prst="rect">
            <a:avLst/>
          </a:prstGeom>
          <a:noFill/>
        </p:spPr>
        <p:txBody>
          <a:bodyPr wrap="none" lIns="0" tIns="0" rIns="0" bIns="0" rtlCol="0" anchor="t" anchorCtr="0">
            <a:spAutoFit/>
          </a:bodyPr>
          <a:lstStyle/>
          <a:p>
            <a:pPr algn="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浏览校园信息</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08" name="TextBox 107"/>
          <p:cNvSpPr txBox="1"/>
          <p:nvPr/>
        </p:nvSpPr>
        <p:spPr>
          <a:xfrm>
            <a:off x="3788550" y="4572675"/>
            <a:ext cx="1625445" cy="337657"/>
          </a:xfrm>
          <a:prstGeom prst="rect">
            <a:avLst/>
          </a:prstGeom>
          <a:noFill/>
        </p:spPr>
        <p:txBody>
          <a:bodyPr wrap="none" lIns="0" tIns="0" rIns="0" bIns="0" rtlCol="0" anchor="t" anchorCtr="0">
            <a:spAutoFit/>
          </a:bodyPr>
          <a:lstStyle/>
          <a:p>
            <a:pP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浏览交通信息</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17" name="TextBox 8"/>
          <p:cNvSpPr txBox="1"/>
          <p:nvPr/>
        </p:nvSpPr>
        <p:spPr>
          <a:xfrm>
            <a:off x="1404442" y="484312"/>
            <a:ext cx="371560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校园信息页面及其相关页面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down)">
                                      <p:cBhvr>
                                        <p:cTn id="18" dur="500"/>
                                        <p:tgtEl>
                                          <p:spTgt spid="4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1000"/>
                                        <p:tgtEl>
                                          <p:spTgt spid="105"/>
                                        </p:tgtEl>
                                      </p:cBhvr>
                                    </p:animEffect>
                                    <p:anim calcmode="lin" valueType="num">
                                      <p:cBhvr>
                                        <p:cTn id="28" dur="1000" fill="hold"/>
                                        <p:tgtEl>
                                          <p:spTgt spid="105"/>
                                        </p:tgtEl>
                                        <p:attrNameLst>
                                          <p:attrName>ppt_x</p:attrName>
                                        </p:attrNameLst>
                                      </p:cBhvr>
                                      <p:tavLst>
                                        <p:tav tm="0">
                                          <p:val>
                                            <p:strVal val="#ppt_x"/>
                                          </p:val>
                                        </p:tav>
                                        <p:tav tm="100000">
                                          <p:val>
                                            <p:strVal val="#ppt_x"/>
                                          </p:val>
                                        </p:tav>
                                      </p:tavLst>
                                    </p:anim>
                                    <p:anim calcmode="lin" valueType="num">
                                      <p:cBhvr>
                                        <p:cTn id="29" dur="1000" fill="hold"/>
                                        <p:tgtEl>
                                          <p:spTgt spid="10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0"/>
                                        <p:tgtEl>
                                          <p:spTgt spid="99"/>
                                        </p:tgtEl>
                                      </p:cBhvr>
                                    </p:animEffect>
                                    <p:anim calcmode="lin" valueType="num">
                                      <p:cBhvr>
                                        <p:cTn id="43" dur="1000" fill="hold"/>
                                        <p:tgtEl>
                                          <p:spTgt spid="99"/>
                                        </p:tgtEl>
                                        <p:attrNameLst>
                                          <p:attrName>ppt_x</p:attrName>
                                        </p:attrNameLst>
                                      </p:cBhvr>
                                      <p:tavLst>
                                        <p:tav tm="0">
                                          <p:val>
                                            <p:strVal val="#ppt_x"/>
                                          </p:val>
                                        </p:tav>
                                        <p:tav tm="100000">
                                          <p:val>
                                            <p:strVal val="#ppt_x"/>
                                          </p:val>
                                        </p:tav>
                                      </p:tavLst>
                                    </p:anim>
                                    <p:anim calcmode="lin" valueType="num">
                                      <p:cBhvr>
                                        <p:cTn id="44" dur="1000" fill="hold"/>
                                        <p:tgtEl>
                                          <p:spTgt spid="9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1000"/>
                                        <p:tgtEl>
                                          <p:spTgt spid="102"/>
                                        </p:tgtEl>
                                      </p:cBhvr>
                                    </p:animEffect>
                                    <p:anim calcmode="lin" valueType="num">
                                      <p:cBhvr>
                                        <p:cTn id="58" dur="1000" fill="hold"/>
                                        <p:tgtEl>
                                          <p:spTgt spid="102"/>
                                        </p:tgtEl>
                                        <p:attrNameLst>
                                          <p:attrName>ppt_x</p:attrName>
                                        </p:attrNameLst>
                                      </p:cBhvr>
                                      <p:tavLst>
                                        <p:tav tm="0">
                                          <p:val>
                                            <p:strVal val="#ppt_x"/>
                                          </p:val>
                                        </p:tav>
                                        <p:tav tm="100000">
                                          <p:val>
                                            <p:strVal val="#ppt_x"/>
                                          </p:val>
                                        </p:tav>
                                      </p:tavLst>
                                    </p:anim>
                                    <p:anim calcmode="lin" valueType="num">
                                      <p:cBhvr>
                                        <p:cTn id="59" dur="1000" fill="hold"/>
                                        <p:tgtEl>
                                          <p:spTgt spid="102"/>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up)">
                                      <p:cBhvr>
                                        <p:cTn id="63" dur="500"/>
                                        <p:tgtEl>
                                          <p:spTgt spid="56"/>
                                        </p:tgtEl>
                                      </p:cBhvr>
                                    </p:animEffec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1000"/>
                                        <p:tgtEl>
                                          <p:spTgt spid="108"/>
                                        </p:tgtEl>
                                      </p:cBhvr>
                                    </p:animEffect>
                                    <p:anim calcmode="lin" valueType="num">
                                      <p:cBhvr>
                                        <p:cTn id="73" dur="1000" fill="hold"/>
                                        <p:tgtEl>
                                          <p:spTgt spid="108"/>
                                        </p:tgtEl>
                                        <p:attrNameLst>
                                          <p:attrName>ppt_x</p:attrName>
                                        </p:attrNameLst>
                                      </p:cBhvr>
                                      <p:tavLst>
                                        <p:tav tm="0">
                                          <p:val>
                                            <p:strVal val="#ppt_x"/>
                                          </p:val>
                                        </p:tav>
                                        <p:tav tm="100000">
                                          <p:val>
                                            <p:strVal val="#ppt_x"/>
                                          </p:val>
                                        </p:tav>
                                      </p:tavLst>
                                    </p:anim>
                                    <p:anim calcmode="lin" valueType="num">
                                      <p:cBhvr>
                                        <p:cTn id="74" dur="1000" fill="hold"/>
                                        <p:tgtEl>
                                          <p:spTgt spid="108"/>
                                        </p:tgtEl>
                                        <p:attrNameLst>
                                          <p:attrName>ppt_y</p:attrName>
                                        </p:attrNameLst>
                                      </p:cBhvr>
                                      <p:tavLst>
                                        <p:tav tm="0">
                                          <p:val>
                                            <p:strVal val="#ppt_y+.1"/>
                                          </p:val>
                                        </p:tav>
                                        <p:tav tm="100000">
                                          <p:val>
                                            <p:strVal val="#ppt_y"/>
                                          </p:val>
                                        </p:tav>
                                      </p:tavLst>
                                    </p:anim>
                                  </p:childTnLst>
                                </p:cTn>
                              </p:par>
                            </p:childTnLst>
                          </p:cTn>
                        </p:par>
                        <p:par>
                          <p:cTn id="75" fill="hold">
                            <p:stCondLst>
                              <p:cond delay="5000"/>
                            </p:stCondLst>
                            <p:childTnLst>
                              <p:par>
                                <p:cTn id="76" presetID="22" presetClass="entr" presetSubtype="2"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childTnLst>
                          </p:cTn>
                        </p:par>
                        <p:par>
                          <p:cTn id="79" fill="hold">
                            <p:stCondLst>
                              <p:cond delay="5500"/>
                            </p:stCondLst>
                            <p:childTnLst>
                              <p:par>
                                <p:cTn id="80" presetID="53" presetClass="entr" presetSubtype="16"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fltVal val="0"/>
                                          </p:val>
                                        </p:tav>
                                        <p:tav tm="100000">
                                          <p:val>
                                            <p:strVal val="#ppt_w"/>
                                          </p:val>
                                        </p:tav>
                                      </p:tavLst>
                                    </p:anim>
                                    <p:anim calcmode="lin" valueType="num">
                                      <p:cBhvr>
                                        <p:cTn id="83" dur="500" fill="hold"/>
                                        <p:tgtEl>
                                          <p:spTgt spid="7"/>
                                        </p:tgtEl>
                                        <p:attrNameLst>
                                          <p:attrName>ppt_h</p:attrName>
                                        </p:attrNameLst>
                                      </p:cBhvr>
                                      <p:tavLst>
                                        <p:tav tm="0">
                                          <p:val>
                                            <p:fltVal val="0"/>
                                          </p:val>
                                        </p:tav>
                                        <p:tav tm="100000">
                                          <p:val>
                                            <p:strVal val="#ppt_h"/>
                                          </p:val>
                                        </p:tav>
                                      </p:tavLst>
                                    </p:anim>
                                    <p:animEffect transition="in" filter="fade">
                                      <p:cBhvr>
                                        <p:cTn id="84" dur="500"/>
                                        <p:tgtEl>
                                          <p:spTgt spid="7"/>
                                        </p:tgtEl>
                                      </p:cBhvr>
                                    </p:animEffect>
                                  </p:childTnLst>
                                </p:cTn>
                              </p:par>
                              <p:par>
                                <p:cTn id="85" presetID="42" presetClass="entr" presetSubtype="0" fill="hold" grpId="0" nodeType="withEffect">
                                  <p:stCondLst>
                                    <p:cond delay="0"/>
                                  </p:stCondLst>
                                  <p:childTnLst>
                                    <p:set>
                                      <p:cBhvr>
                                        <p:cTn id="86" dur="1" fill="hold">
                                          <p:stCondLst>
                                            <p:cond delay="0"/>
                                          </p:stCondLst>
                                        </p:cTn>
                                        <p:tgtEl>
                                          <p:spTgt spid="96"/>
                                        </p:tgtEl>
                                        <p:attrNameLst>
                                          <p:attrName>style.visibility</p:attrName>
                                        </p:attrNameLst>
                                      </p:cBhvr>
                                      <p:to>
                                        <p:strVal val="visible"/>
                                      </p:to>
                                    </p:set>
                                    <p:animEffect transition="in" filter="fade">
                                      <p:cBhvr>
                                        <p:cTn id="87" dur="1000"/>
                                        <p:tgtEl>
                                          <p:spTgt spid="96"/>
                                        </p:tgtEl>
                                      </p:cBhvr>
                                    </p:animEffect>
                                    <p:anim calcmode="lin" valueType="num">
                                      <p:cBhvr>
                                        <p:cTn id="88" dur="1000" fill="hold"/>
                                        <p:tgtEl>
                                          <p:spTgt spid="96"/>
                                        </p:tgtEl>
                                        <p:attrNameLst>
                                          <p:attrName>ppt_x</p:attrName>
                                        </p:attrNameLst>
                                      </p:cBhvr>
                                      <p:tavLst>
                                        <p:tav tm="0">
                                          <p:val>
                                            <p:strVal val="#ppt_x"/>
                                          </p:val>
                                        </p:tav>
                                        <p:tav tm="100000">
                                          <p:val>
                                            <p:strVal val="#ppt_x"/>
                                          </p:val>
                                        </p:tav>
                                      </p:tavLst>
                                    </p:anim>
                                    <p:anim calcmode="lin" valueType="num">
                                      <p:cBhvr>
                                        <p:cTn id="89" dur="1000" fill="hold"/>
                                        <p:tgtEl>
                                          <p:spTgt spid="96"/>
                                        </p:tgtEl>
                                        <p:attrNameLst>
                                          <p:attrName>ppt_y</p:attrName>
                                        </p:attrNameLst>
                                      </p:cBhvr>
                                      <p:tavLst>
                                        <p:tav tm="0">
                                          <p:val>
                                            <p:strVal val="#ppt_y+.1"/>
                                          </p:val>
                                        </p:tav>
                                        <p:tav tm="100000">
                                          <p:val>
                                            <p:strVal val="#ppt_y"/>
                                          </p:val>
                                        </p:tav>
                                      </p:tavLst>
                                    </p:anim>
                                  </p:childTnLst>
                                </p:cTn>
                              </p:par>
                            </p:childTnLst>
                          </p:cTn>
                        </p:par>
                        <p:par>
                          <p:cTn id="90" fill="hold">
                            <p:stCondLst>
                              <p:cond delay="6000"/>
                            </p:stCondLst>
                            <p:childTnLst>
                              <p:par>
                                <p:cTn id="91" presetID="22" presetClass="entr" presetSubtype="2"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right)">
                                      <p:cBhvr>
                                        <p:cTn id="93" dur="500"/>
                                        <p:tgtEl>
                                          <p:spTgt spid="48"/>
                                        </p:tgtEl>
                                      </p:cBhvr>
                                    </p:animEffect>
                                  </p:childTnLst>
                                </p:cTn>
                              </p:par>
                            </p:childTnLst>
                          </p:cTn>
                        </p:par>
                        <p:par>
                          <p:cTn id="94" fill="hold">
                            <p:stCondLst>
                              <p:cond delay="6500"/>
                            </p:stCondLst>
                            <p:childTnLst>
                              <p:par>
                                <p:cTn id="95" presetID="53" presetClass="entr" presetSubtype="16" fill="hold" nodeType="after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p:cTn id="97" dur="500" fill="hold"/>
                                        <p:tgtEl>
                                          <p:spTgt spid="5"/>
                                        </p:tgtEl>
                                        <p:attrNameLst>
                                          <p:attrName>ppt_w</p:attrName>
                                        </p:attrNameLst>
                                      </p:cBhvr>
                                      <p:tavLst>
                                        <p:tav tm="0">
                                          <p:val>
                                            <p:fltVal val="0"/>
                                          </p:val>
                                        </p:tav>
                                        <p:tav tm="100000">
                                          <p:val>
                                            <p:strVal val="#ppt_w"/>
                                          </p:val>
                                        </p:tav>
                                      </p:tavLst>
                                    </p:anim>
                                    <p:anim calcmode="lin" valueType="num">
                                      <p:cBhvr>
                                        <p:cTn id="98" dur="500" fill="hold"/>
                                        <p:tgtEl>
                                          <p:spTgt spid="5"/>
                                        </p:tgtEl>
                                        <p:attrNameLst>
                                          <p:attrName>ppt_h</p:attrName>
                                        </p:attrNameLst>
                                      </p:cBhvr>
                                      <p:tavLst>
                                        <p:tav tm="0">
                                          <p:val>
                                            <p:fltVal val="0"/>
                                          </p:val>
                                        </p:tav>
                                        <p:tav tm="100000">
                                          <p:val>
                                            <p:strVal val="#ppt_h"/>
                                          </p:val>
                                        </p:tav>
                                      </p:tavLst>
                                    </p:anim>
                                    <p:animEffect transition="in" filter="fade">
                                      <p:cBhvr>
                                        <p:cTn id="99" dur="500"/>
                                        <p:tgtEl>
                                          <p:spTgt spid="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1000"/>
                                        <p:tgtEl>
                                          <p:spTgt spid="93"/>
                                        </p:tgtEl>
                                      </p:cBhvr>
                                    </p:animEffect>
                                    <p:anim calcmode="lin" valueType="num">
                                      <p:cBhvr>
                                        <p:cTn id="103" dur="1000" fill="hold"/>
                                        <p:tgtEl>
                                          <p:spTgt spid="93"/>
                                        </p:tgtEl>
                                        <p:attrNameLst>
                                          <p:attrName>ppt_x</p:attrName>
                                        </p:attrNameLst>
                                      </p:cBhvr>
                                      <p:tavLst>
                                        <p:tav tm="0">
                                          <p:val>
                                            <p:strVal val="#ppt_x"/>
                                          </p:val>
                                        </p:tav>
                                        <p:tav tm="100000">
                                          <p:val>
                                            <p:strVal val="#ppt_x"/>
                                          </p:val>
                                        </p:tav>
                                      </p:tavLst>
                                    </p:anim>
                                    <p:anim calcmode="lin" valueType="num">
                                      <p:cBhvr>
                                        <p:cTn id="10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45" grpId="0" animBg="1"/>
      <p:bldP spid="48" grpId="0" animBg="1"/>
      <p:bldP spid="56" grpId="0" animBg="1"/>
      <p:bldP spid="57" grpId="0" animBg="1"/>
      <p:bldP spid="93" grpId="0"/>
      <p:bldP spid="96" grpId="0"/>
      <p:bldP spid="99" grpId="0"/>
      <p:bldP spid="102" grpId="0"/>
      <p:bldP spid="105" grpId="0"/>
      <p:bldP spid="108"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8"/>
          <p:cNvSpPr txBox="1"/>
          <p:nvPr/>
        </p:nvSpPr>
        <p:spPr>
          <a:xfrm>
            <a:off x="1404442" y="484312"/>
            <a:ext cx="371560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校园信息页面及其相关页面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7011623" y="855444"/>
            <a:ext cx="1501463" cy="3419999"/>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928112" y="903902"/>
            <a:ext cx="1501463" cy="3419999"/>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844601" y="906080"/>
            <a:ext cx="1501463" cy="341999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12354" y="903902"/>
            <a:ext cx="1501463" cy="3419999"/>
          </a:xfrm>
          <a:prstGeom prst="rect">
            <a:avLst/>
          </a:prstGeom>
        </p:spPr>
      </p:pic>
      <p:sp>
        <p:nvSpPr>
          <p:cNvPr id="21" name="TextBox 104"/>
          <p:cNvSpPr txBox="1"/>
          <p:nvPr/>
        </p:nvSpPr>
        <p:spPr>
          <a:xfrm>
            <a:off x="747211" y="4323119"/>
            <a:ext cx="1314462"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校园信息页</a:t>
            </a:r>
            <a:endParaRPr lang="en-US" altLang="zh-CN"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2" name="TextBox 104"/>
          <p:cNvSpPr txBox="1"/>
          <p:nvPr/>
        </p:nvSpPr>
        <p:spPr>
          <a:xfrm>
            <a:off x="7105125" y="4323902"/>
            <a:ext cx="1314462"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交通出行页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3" name="TextBox 104"/>
          <p:cNvSpPr txBox="1"/>
          <p:nvPr/>
        </p:nvSpPr>
        <p:spPr>
          <a:xfrm>
            <a:off x="5021614" y="4329375"/>
            <a:ext cx="1314462"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学校信息页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4" name="TextBox 104"/>
          <p:cNvSpPr txBox="1"/>
          <p:nvPr/>
        </p:nvSpPr>
        <p:spPr>
          <a:xfrm>
            <a:off x="2933084" y="4323901"/>
            <a:ext cx="1336905"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学校简介页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 name="Shape 2700"/>
          <p:cNvSpPr/>
          <p:nvPr/>
        </p:nvSpPr>
        <p:spPr>
          <a:xfrm>
            <a:off x="-19833" y="2677349"/>
            <a:ext cx="9175727" cy="257039"/>
          </a:xfrm>
          <a:prstGeom prst="rect">
            <a:avLst/>
          </a:prstGeom>
          <a:solidFill>
            <a:schemeClr val="bg1">
              <a:lumMod val="65000"/>
            </a:schemeClr>
          </a:solidFill>
          <a:ln w="12700">
            <a:noFill/>
            <a:miter lim="400000"/>
          </a:ln>
          <a:effectLst/>
        </p:spPr>
        <p:txBody>
          <a:bodyPr lIns="0" tIns="0" rIns="0" bIns="0" anchor="ctr"/>
          <a:lstStyle/>
          <a:p>
            <a:pPr lvl="0">
              <a:lnSpc>
                <a:spcPct val="120000"/>
              </a:lnSpc>
              <a:defRPr sz="3200">
                <a:solidFill>
                  <a:srgbClr val="FFFFFF"/>
                </a:solidFill>
              </a:defRPr>
            </a:pPr>
            <a:endParaRPr sz="1200" dirty="0">
              <a:latin typeface="Arial" panose="020B0604020202020204" pitchFamily="34" charset="0"/>
              <a:ea typeface="思源黑体 Normal" panose="020B0400000000000000" pitchFamily="34" charset="-122"/>
              <a:sym typeface="Arial" panose="020B0604020202020204" pitchFamily="34" charset="0"/>
            </a:endParaRPr>
          </a:p>
        </p:txBody>
      </p:sp>
      <p:grpSp>
        <p:nvGrpSpPr>
          <p:cNvPr id="2" name="Group 2706"/>
          <p:cNvGrpSpPr/>
          <p:nvPr/>
        </p:nvGrpSpPr>
        <p:grpSpPr>
          <a:xfrm>
            <a:off x="2795489" y="2009435"/>
            <a:ext cx="1417802" cy="1067165"/>
            <a:chOff x="657229" y="3618651"/>
            <a:chExt cx="2565045" cy="1904798"/>
          </a:xfrm>
          <a:effectLst/>
        </p:grpSpPr>
        <p:sp>
          <p:nvSpPr>
            <p:cNvPr id="2702" name="Shape 2702"/>
            <p:cNvSpPr/>
            <p:nvPr/>
          </p:nvSpPr>
          <p:spPr>
            <a:xfrm rot="10800000">
              <a:off x="657229" y="3618651"/>
              <a:ext cx="2565045"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200"/>
              </a:pPr>
              <a:endParaRPr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2705" name="Shape 2705"/>
            <p:cNvSpPr/>
            <p:nvPr/>
          </p:nvSpPr>
          <p:spPr>
            <a:xfrm>
              <a:off x="936315" y="4435206"/>
              <a:ext cx="2006874" cy="632902"/>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lvl="0" algn="ctr">
                <a:lnSpc>
                  <a:spcPct val="120000"/>
                </a:lnSpc>
                <a:defRPr sz="1800">
                  <a:solidFill>
                    <a:srgbClr val="000000"/>
                  </a:solidFill>
                </a:defRPr>
              </a:pPr>
              <a:r>
                <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rPr>
                <a:t>类别管理</a:t>
              </a:r>
              <a:endPar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3" name="Group 2712"/>
          <p:cNvGrpSpPr/>
          <p:nvPr/>
        </p:nvGrpSpPr>
        <p:grpSpPr>
          <a:xfrm>
            <a:off x="4914067" y="2458639"/>
            <a:ext cx="1417801" cy="1478001"/>
            <a:chOff x="657305" y="0"/>
            <a:chExt cx="2565043" cy="2660825"/>
          </a:xfrm>
          <a:effectLst/>
        </p:grpSpPr>
        <p:sp>
          <p:nvSpPr>
            <p:cNvPr id="2707" name="Shape 2707"/>
            <p:cNvSpPr/>
            <p:nvPr/>
          </p:nvSpPr>
          <p:spPr>
            <a:xfrm flipH="1">
              <a:off x="1939788" y="1818291"/>
              <a:ext cx="2" cy="842534"/>
            </a:xfrm>
            <a:prstGeom prst="line">
              <a:avLst/>
            </a:prstGeom>
            <a:noFill/>
            <a:ln w="25400" cap="flat">
              <a:solidFill>
                <a:srgbClr val="A09FA1"/>
              </a:solidFill>
              <a:prstDash val="solid"/>
              <a:miter lim="400000"/>
              <a:tailEnd type="oval" w="med" len="med"/>
            </a:ln>
            <a:effectLst/>
          </p:spPr>
          <p:txBody>
            <a:bodyPr wrap="square" lIns="24108" tIns="24108" rIns="24108" bIns="24108" numCol="1" anchor="t">
              <a:noAutofit/>
            </a:bodyPr>
            <a:lstStyle/>
            <a:p>
              <a:pPr defTabSz="171450">
                <a:defRPr sz="1200">
                  <a:latin typeface="Helvetica"/>
                  <a:ea typeface="Helvetica"/>
                  <a:cs typeface="Helvetica"/>
                  <a:sym typeface="Helvetica"/>
                </a:defRPr>
              </a:pPr>
              <a:endParaRPr sz="21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708" name="Shape 2708"/>
            <p:cNvSpPr/>
            <p:nvPr/>
          </p:nvSpPr>
          <p:spPr>
            <a:xfrm>
              <a:off x="657305" y="0"/>
              <a:ext cx="2565043" cy="1904797"/>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chemeClr val="accent3"/>
            </a:solidFill>
            <a:ln w="12700" cap="flat">
              <a:noFill/>
              <a:miter lim="400000"/>
            </a:ln>
            <a:effectLst/>
          </p:spPr>
          <p:txBody>
            <a:bodyPr wrap="square" lIns="0" tIns="0" rIns="0" bIns="0" numCol="1" anchor="ctr">
              <a:noAutofit/>
            </a:bodyPr>
            <a:lstStyle/>
            <a:p>
              <a:pPr lvl="0">
                <a:lnSpc>
                  <a:spcPct val="120000"/>
                </a:lnSpc>
                <a:defRPr sz="3200"/>
              </a:pPr>
              <a:endParaRPr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2711" name="Shape 2711"/>
            <p:cNvSpPr/>
            <p:nvPr/>
          </p:nvSpPr>
          <p:spPr>
            <a:xfrm>
              <a:off x="931581" y="300929"/>
              <a:ext cx="2006874" cy="638353"/>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lvl="0" algn="ctr">
                <a:lnSpc>
                  <a:spcPct val="120000"/>
                </a:lnSpc>
                <a:defRPr sz="1800">
                  <a:solidFill>
                    <a:srgbClr val="000000"/>
                  </a:solidFill>
                </a:defRPr>
              </a:pPr>
              <a:r>
                <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rPr>
                <a:t>地点管理</a:t>
              </a:r>
              <a:endPar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4" name="Group 2718"/>
          <p:cNvGrpSpPr/>
          <p:nvPr/>
        </p:nvGrpSpPr>
        <p:grpSpPr>
          <a:xfrm>
            <a:off x="680377" y="2437985"/>
            <a:ext cx="1417801" cy="1084795"/>
            <a:chOff x="657305" y="-48146"/>
            <a:chExt cx="2565043" cy="1952943"/>
          </a:xfrm>
          <a:effectLst/>
        </p:grpSpPr>
        <p:sp>
          <p:nvSpPr>
            <p:cNvPr id="2714" name="Shape 2714"/>
            <p:cNvSpPr/>
            <p:nvPr/>
          </p:nvSpPr>
          <p:spPr>
            <a:xfrm>
              <a:off x="657305" y="-1"/>
              <a:ext cx="2565043"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200"/>
              </a:pPr>
              <a:endParaRPr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2717" name="Shape 2717"/>
            <p:cNvSpPr/>
            <p:nvPr/>
          </p:nvSpPr>
          <p:spPr>
            <a:xfrm>
              <a:off x="961803" y="-48146"/>
              <a:ext cx="2006872" cy="1336503"/>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lvl="0" algn="ctr">
                <a:lnSpc>
                  <a:spcPct val="120000"/>
                </a:lnSpc>
                <a:defRPr sz="1800">
                  <a:solidFill>
                    <a:srgbClr val="000000"/>
                  </a:solidFill>
                </a:defRPr>
              </a:pPr>
              <a:r>
                <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rPr>
                <a:t>管理员</a:t>
              </a:r>
              <a:endParaRPr lang="en-US" altLang="zh-CN"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a:p>
              <a:pPr lvl="0" algn="ctr">
                <a:lnSpc>
                  <a:spcPct val="120000"/>
                </a:lnSpc>
                <a:defRPr sz="1800">
                  <a:solidFill>
                    <a:srgbClr val="000000"/>
                  </a:solidFill>
                </a:defRPr>
              </a:pPr>
              <a:r>
                <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rPr>
                <a:t>免密登录</a:t>
              </a:r>
              <a:endPar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grpSp>
      <p:grpSp>
        <p:nvGrpSpPr>
          <p:cNvPr id="5" name="Group 2724"/>
          <p:cNvGrpSpPr/>
          <p:nvPr/>
        </p:nvGrpSpPr>
        <p:grpSpPr>
          <a:xfrm>
            <a:off x="6956538" y="2017825"/>
            <a:ext cx="1417802" cy="1067165"/>
            <a:chOff x="682629" y="3618651"/>
            <a:chExt cx="2565045" cy="1904798"/>
          </a:xfrm>
          <a:effectLst/>
        </p:grpSpPr>
        <p:sp>
          <p:nvSpPr>
            <p:cNvPr id="2720" name="Shape 2720"/>
            <p:cNvSpPr/>
            <p:nvPr/>
          </p:nvSpPr>
          <p:spPr>
            <a:xfrm rot="10800000">
              <a:off x="682629" y="3618651"/>
              <a:ext cx="2565045"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chemeClr val="accent4"/>
            </a:solidFill>
            <a:ln w="12700" cap="flat">
              <a:noFill/>
              <a:miter lim="400000"/>
            </a:ln>
            <a:effectLst/>
          </p:spPr>
          <p:txBody>
            <a:bodyPr wrap="square" lIns="0" tIns="0" rIns="0" bIns="0" numCol="1" anchor="ctr">
              <a:noAutofit/>
            </a:bodyPr>
            <a:lstStyle/>
            <a:p>
              <a:pPr lvl="0">
                <a:lnSpc>
                  <a:spcPct val="120000"/>
                </a:lnSpc>
                <a:defRPr sz="3200"/>
              </a:pPr>
              <a:endParaRPr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2723" name="Shape 2723"/>
            <p:cNvSpPr/>
            <p:nvPr/>
          </p:nvSpPr>
          <p:spPr>
            <a:xfrm>
              <a:off x="920967" y="4435206"/>
              <a:ext cx="2006874" cy="632902"/>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lvl="0" algn="ctr">
                <a:lnSpc>
                  <a:spcPct val="120000"/>
                </a:lnSpc>
                <a:defRPr sz="1800">
                  <a:solidFill>
                    <a:srgbClr val="000000"/>
                  </a:solidFill>
                </a:defRPr>
              </a:pPr>
              <a:r>
                <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rPr>
                <a:t>媒体管理</a:t>
              </a:r>
              <a:endParaRPr lang="zh-CN" altLang="en-US" sz="2100" b="1" dirty="0">
                <a:solidFill>
                  <a:schemeClr val="bg1"/>
                </a:solidFill>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6" name="TextBox 8"/>
          <p:cNvSpPr txBox="1"/>
          <p:nvPr/>
        </p:nvSpPr>
        <p:spPr>
          <a:xfrm>
            <a:off x="1404442" y="484312"/>
            <a:ext cx="3670724" cy="419590"/>
          </a:xfrm>
          <a:prstGeom prst="rect">
            <a:avLst/>
          </a:prstGeom>
          <a:noFill/>
        </p:spPr>
        <p:txBody>
          <a:bodyPr wrap="none" lIns="65012" tIns="32506" rIns="65012" bIns="32506" rtlCol="0">
            <a:spAutoFit/>
          </a:bodyPr>
          <a:lstStyle/>
          <a:p>
            <a:pPr marL="0" lvl="1"/>
            <a:r>
              <a:rPr lang="zh-CN" altLang="en-US" sz="2300" dirty="0">
                <a:solidFill>
                  <a:srgbClr val="535353"/>
                </a:solidFill>
                <a:latin typeface="思源黑体 Normal" panose="020B0400000000000000" pitchFamily="34" charset="-122"/>
                <a:ea typeface="思源黑体 Normal" panose="020B0400000000000000" pitchFamily="34" charset="-122"/>
              </a:rPr>
              <a:t>后台管理页面及其相关页面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7" name="Group 88"/>
          <p:cNvGrpSpPr/>
          <p:nvPr/>
        </p:nvGrpSpPr>
        <p:grpSpPr>
          <a:xfrm>
            <a:off x="5257144" y="4012704"/>
            <a:ext cx="755810" cy="756584"/>
            <a:chOff x="3365370" y="3682819"/>
            <a:chExt cx="648499" cy="649042"/>
          </a:xfrm>
        </p:grpSpPr>
        <p:sp>
          <p:nvSpPr>
            <p:cNvPr id="8" name="Oval 64"/>
            <p:cNvSpPr>
              <a:spLocks noChangeAspect="1"/>
            </p:cNvSpPr>
            <p:nvPr/>
          </p:nvSpPr>
          <p:spPr>
            <a:xfrm>
              <a:off x="3365370" y="3682819"/>
              <a:ext cx="648499" cy="64904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9" name="Freeform 83"/>
            <p:cNvSpPr>
              <a:spLocks noEditPoints="1"/>
            </p:cNvSpPr>
            <p:nvPr/>
          </p:nvSpPr>
          <p:spPr bwMode="auto">
            <a:xfrm>
              <a:off x="3590359" y="3858451"/>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99526" tIns="49764" rIns="99526" bIns="49764" numCol="1" anchor="t" anchorCtr="0" compatLnSpc="1"/>
            <a:lstStyle/>
            <a:p>
              <a:pPr>
                <a:lnSpc>
                  <a:spcPct val="120000"/>
                </a:lnSpc>
              </a:pPr>
              <a:endParaRPr lang="en-US" sz="1000" dirty="0">
                <a:latin typeface="Arial" panose="020B0604020202020204" pitchFamily="34" charset="0"/>
                <a:ea typeface="思源黑体 Normal" panose="020B0400000000000000" pitchFamily="34" charset="-122"/>
                <a:sym typeface="Arial" panose="020B0604020202020204" pitchFamily="34" charset="0"/>
              </a:endParaRPr>
            </a:p>
          </p:txBody>
        </p:sp>
      </p:grpSp>
      <p:sp>
        <p:nvSpPr>
          <p:cNvPr id="10" name="TextBox 95"/>
          <p:cNvSpPr txBox="1"/>
          <p:nvPr/>
        </p:nvSpPr>
        <p:spPr>
          <a:xfrm>
            <a:off x="6174949" y="4222166"/>
            <a:ext cx="1109278" cy="354584"/>
          </a:xfrm>
          <a:prstGeom prst="rect">
            <a:avLst/>
          </a:prstGeom>
          <a:noFill/>
        </p:spPr>
        <p:txBody>
          <a:bodyPr wrap="none" lIns="0" tIns="0" rIns="0" bIns="0" rtlCol="0" anchor="t" anchorCtr="0">
            <a:spAutoFit/>
          </a:bodyPr>
          <a:lstStyle/>
          <a:p>
            <a:pPr>
              <a:lnSpc>
                <a:spcPct val="120000"/>
              </a:lnSpc>
            </a:pPr>
            <a:r>
              <a:rPr lang="zh-CN" altLang="en-US" sz="2100" b="1" dirty="0">
                <a:latin typeface="Arial" panose="020B0604020202020204" pitchFamily="34" charset="0"/>
                <a:ea typeface="思源黑体 Normal" panose="020B0400000000000000" pitchFamily="34" charset="-122"/>
                <a:sym typeface="Arial" panose="020B0604020202020204" pitchFamily="34" charset="0"/>
              </a:rPr>
              <a:t>地图选点</a:t>
            </a:r>
            <a:endParaRPr lang="en-US" altLang="zh-CN" sz="2100" b="1" dirty="0">
              <a:latin typeface="Arial" panose="020B0604020202020204" pitchFamily="34" charset="0"/>
              <a:ea typeface="思源黑体 Normal" panose="020B0400000000000000" pitchFamily="34" charset="-122"/>
              <a:sym typeface="Arial" panose="020B0604020202020204" pitchFamily="34" charset="0"/>
            </a:endParaRPr>
          </a:p>
        </p:txBody>
      </p:sp>
    </p:spTree>
  </p:cSld>
  <p:clrMapOvr>
    <a:masterClrMapping/>
  </p:clrMapOvr>
  <p:transition spd="med">
    <p:random/>
  </p:transition>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22" presetClass="entr" presetSubtype="8" fill="hold" grpId="0" nodeType="withEffect">
                                  <p:stCondLst>
                                    <p:cond delay="0"/>
                                  </p:stCondLst>
                                  <p:childTnLst>
                                    <p:set>
                                      <p:cBhvr>
                                        <p:cTn id="10" dur="indefinite" fill="hold"/>
                                        <p:tgtEl>
                                          <p:spTgt spid="2700"/>
                                        </p:tgtEl>
                                        <p:attrNameLst>
                                          <p:attrName>style.visibility</p:attrName>
                                        </p:attrNameLst>
                                      </p:cBhvr>
                                      <p:to>
                                        <p:strVal val="visible"/>
                                      </p:to>
                                    </p:set>
                                    <p:animEffect transition="in" filter="wipe(left)">
                                      <p:cBhvr>
                                        <p:cTn id="11" dur="1000"/>
                                        <p:tgtEl>
                                          <p:spTgt spid="2700"/>
                                        </p:tgtEl>
                                      </p:cBhvr>
                                    </p:animEffect>
                                  </p:childTnLst>
                                </p:cTn>
                              </p:par>
                              <p:par>
                                <p:cTn id="12" presetID="2" presetClass="entr" presetSubtype="8" fill="hold" grpId="0" nodeType="withEffect">
                                  <p:stCondLst>
                                    <p:cond delay="0"/>
                                  </p:stCondLst>
                                  <p:childTnLst>
                                    <p:set>
                                      <p:cBhvr>
                                        <p:cTn id="13" dur="indefinite" fill="hold"/>
                                        <p:tgtEl>
                                          <p:spTgt spid="4"/>
                                        </p:tgtEl>
                                        <p:attrNameLst>
                                          <p:attrName>style.visibility</p:attrName>
                                        </p:attrNameLst>
                                      </p:cBhvr>
                                      <p:to>
                                        <p:strVal val="visible"/>
                                      </p:to>
                                    </p:set>
                                    <p:anim calcmode="lin" valueType="num">
                                      <p:cBhvr>
                                        <p:cTn id="14" dur="1000" fill="hold"/>
                                        <p:tgtEl>
                                          <p:spTgt spid="4"/>
                                        </p:tgtEl>
                                        <p:attrNameLst>
                                          <p:attrName>ppt_x</p:attrName>
                                        </p:attrNameLst>
                                      </p:cBhvr>
                                      <p:tavLst>
                                        <p:tav tm="0">
                                          <p:val>
                                            <p:strVal val="0-#ppt_w/2"/>
                                          </p:val>
                                        </p:tav>
                                        <p:tav tm="100000">
                                          <p:val>
                                            <p:strVal val="#ppt_x"/>
                                          </p:val>
                                        </p:tav>
                                      </p:tavLst>
                                    </p:anim>
                                    <p:anim calcmode="lin" valueType="num">
                                      <p:cBhvr>
                                        <p:cTn id="15" dur="10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indefinite" fill="hold"/>
                                        <p:tgtEl>
                                          <p:spTgt spid="2"/>
                                        </p:tgtEl>
                                        <p:attrNameLst>
                                          <p:attrName>style.visibility</p:attrName>
                                        </p:attrNameLst>
                                      </p:cBhvr>
                                      <p:to>
                                        <p:strVal val="visible"/>
                                      </p:to>
                                    </p:set>
                                    <p:anim calcmode="lin" valueType="num">
                                      <p:cBhvr>
                                        <p:cTn id="18" dur="1000" fill="hold"/>
                                        <p:tgtEl>
                                          <p:spTgt spid="2"/>
                                        </p:tgtEl>
                                        <p:attrNameLst>
                                          <p:attrName>ppt_x</p:attrName>
                                        </p:attrNameLst>
                                      </p:cBhvr>
                                      <p:tavLst>
                                        <p:tav tm="0">
                                          <p:val>
                                            <p:strVal val="0-#ppt_w/2"/>
                                          </p:val>
                                        </p:tav>
                                        <p:tav tm="100000">
                                          <p:val>
                                            <p:strVal val="#ppt_x"/>
                                          </p:val>
                                        </p:tav>
                                      </p:tavLst>
                                    </p:anim>
                                    <p:anim calcmode="lin" valueType="num">
                                      <p:cBhvr>
                                        <p:cTn id="19" dur="10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indefinite" fill="hold"/>
                                        <p:tgtEl>
                                          <p:spTgt spid="3"/>
                                        </p:tgtEl>
                                        <p:attrNameLst>
                                          <p:attrName>style.visibility</p:attrName>
                                        </p:attrNameLst>
                                      </p:cBhvr>
                                      <p:to>
                                        <p:strVal val="visible"/>
                                      </p:to>
                                    </p:set>
                                    <p:anim calcmode="lin" valueType="num">
                                      <p:cBhvr>
                                        <p:cTn id="22" dur="1000" fill="hold"/>
                                        <p:tgtEl>
                                          <p:spTgt spid="3"/>
                                        </p:tgtEl>
                                        <p:attrNameLst>
                                          <p:attrName>ppt_x</p:attrName>
                                        </p:attrNameLst>
                                      </p:cBhvr>
                                      <p:tavLst>
                                        <p:tav tm="0">
                                          <p:val>
                                            <p:strVal val="0-#ppt_w/2"/>
                                          </p:val>
                                        </p:tav>
                                        <p:tav tm="100000">
                                          <p:val>
                                            <p:strVal val="#ppt_x"/>
                                          </p:val>
                                        </p:tav>
                                      </p:tavLst>
                                    </p:anim>
                                    <p:anim calcmode="lin" valueType="num">
                                      <p:cBhvr>
                                        <p:cTn id="23" dur="1000" fill="hold"/>
                                        <p:tgtEl>
                                          <p:spTgt spid="3"/>
                                        </p:tgtEl>
                                        <p:attrNameLst>
                                          <p:attrName>ppt_y</p:attrName>
                                        </p:attrNameLst>
                                      </p:cBhvr>
                                      <p:tavLst>
                                        <p:tav tm="0">
                                          <p:val>
                                            <p:strVal val="#ppt_y"/>
                                          </p:val>
                                        </p:tav>
                                        <p:tav tm="100000">
                                          <p:val>
                                            <p:strVal val="#ppt_y"/>
                                          </p:val>
                                        </p:tav>
                                      </p:tavLst>
                                    </p:anim>
                                  </p:childTnLst>
                                </p:cTn>
                              </p:par>
                              <p:par>
                                <p:cTn id="24" presetID="5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0"/>
                                  </p:stCondLst>
                                  <p:childTnLst>
                                    <p:set>
                                      <p:cBhvr>
                                        <p:cTn id="34" dur="indefinite" fill="hold"/>
                                        <p:tgtEl>
                                          <p:spTgt spid="5"/>
                                        </p:tgtEl>
                                        <p:attrNameLst>
                                          <p:attrName>style.visibility</p:attrName>
                                        </p:attrNameLst>
                                      </p:cBhvr>
                                      <p:to>
                                        <p:strVal val="visible"/>
                                      </p:to>
                                    </p:set>
                                    <p:anim calcmode="lin" valueType="num">
                                      <p:cBhvr>
                                        <p:cTn id="35" dur="1000" fill="hold"/>
                                        <p:tgtEl>
                                          <p:spTgt spid="5"/>
                                        </p:tgtEl>
                                        <p:attrNameLst>
                                          <p:attrName>ppt_x</p:attrName>
                                        </p:attrNameLst>
                                      </p:cBhvr>
                                      <p:tavLst>
                                        <p:tav tm="0">
                                          <p:val>
                                            <p:strVal val="0-#ppt_w/2"/>
                                          </p:val>
                                        </p:tav>
                                        <p:tav tm="100000">
                                          <p:val>
                                            <p:strVal val="#ppt_x"/>
                                          </p:val>
                                        </p:tav>
                                      </p:tavLst>
                                    </p:anim>
                                    <p:anim calcmode="lin" valueType="num">
                                      <p:cBhvr>
                                        <p:cTn id="3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0" grpId="0" animBg="1" advAuto="0"/>
      <p:bldP spid="2" grpId="0" advAuto="0"/>
      <p:bldP spid="3" grpId="0" advAuto="0"/>
      <p:bldP spid="4" grpId="0" advAuto="0"/>
      <p:bldP spid="5" grpId="0" advAuto="0"/>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8"/>
          <p:cNvSpPr txBox="1"/>
          <p:nvPr/>
        </p:nvSpPr>
        <p:spPr>
          <a:xfrm>
            <a:off x="1404442" y="484312"/>
            <a:ext cx="371560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后台管理页面及其相关页面</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7011623" y="855444"/>
            <a:ext cx="1501462" cy="3419999"/>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928112" y="903902"/>
            <a:ext cx="1501462" cy="3419999"/>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844601" y="906080"/>
            <a:ext cx="1501462" cy="341999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12354" y="903902"/>
            <a:ext cx="1501462" cy="3419999"/>
          </a:xfrm>
          <a:prstGeom prst="rect">
            <a:avLst/>
          </a:prstGeom>
        </p:spPr>
      </p:pic>
      <p:sp>
        <p:nvSpPr>
          <p:cNvPr id="21" name="TextBox 104"/>
          <p:cNvSpPr txBox="1"/>
          <p:nvPr/>
        </p:nvSpPr>
        <p:spPr>
          <a:xfrm>
            <a:off x="735990" y="4323119"/>
            <a:ext cx="1336905"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类别管理页</a:t>
            </a:r>
            <a:endParaRPr lang="zh-CN" alt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2" name="TextBox 104"/>
          <p:cNvSpPr txBox="1"/>
          <p:nvPr/>
        </p:nvSpPr>
        <p:spPr>
          <a:xfrm>
            <a:off x="7105124" y="4323902"/>
            <a:ext cx="1314463"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媒体管理页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3" name="TextBox 104"/>
          <p:cNvSpPr txBox="1"/>
          <p:nvPr/>
        </p:nvSpPr>
        <p:spPr>
          <a:xfrm>
            <a:off x="5002480" y="4323118"/>
            <a:ext cx="1352726" cy="337657"/>
          </a:xfrm>
          <a:prstGeom prst="rect">
            <a:avLst/>
          </a:prstGeom>
          <a:noFill/>
        </p:spPr>
        <p:txBody>
          <a:bodyPr wrap="squar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地图选点页</a:t>
            </a:r>
            <a:endParaRPr 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4" name="TextBox 104"/>
          <p:cNvSpPr txBox="1"/>
          <p:nvPr/>
        </p:nvSpPr>
        <p:spPr>
          <a:xfrm>
            <a:off x="2944304" y="4323901"/>
            <a:ext cx="1314463" cy="337657"/>
          </a:xfrm>
          <a:prstGeom prst="rect">
            <a:avLst/>
          </a:prstGeom>
          <a:noFill/>
        </p:spPr>
        <p:txBody>
          <a:bodyPr wrap="none" lIns="0" tIns="0" rIns="0" bIns="0" rtlCol="0" anchor="t" anchorCtr="0">
            <a:spAutoFit/>
          </a:bodyPr>
          <a:lstStyle/>
          <a:p>
            <a:pPr algn="ctr">
              <a:lnSpc>
                <a:spcPct val="120000"/>
              </a:lnSpc>
            </a:pPr>
            <a:r>
              <a:rPr lang="zh-CN" altLang="en-US" sz="2000" b="1" dirty="0">
                <a:latin typeface="Arial" panose="020B0604020202020204" pitchFamily="34" charset="0"/>
                <a:ea typeface="思源黑体 Normal" panose="020B0400000000000000" pitchFamily="34" charset="-122"/>
                <a:sym typeface="Arial" panose="020B0604020202020204" pitchFamily="34" charset="0"/>
              </a:rPr>
              <a:t>地点管理页</a:t>
            </a:r>
            <a:endParaRPr lang="zh-CN" altLang="en-US" sz="2000" b="1" dirty="0">
              <a:latin typeface="Arial" panose="020B0604020202020204" pitchFamily="34" charset="0"/>
              <a:ea typeface="思源黑体 Normal" panose="020B0400000000000000" pitchFamily="34" charset="-122"/>
              <a:sym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sp>
        <p:nvSpPr>
          <p:cNvPr id="9" name="TextBox 8"/>
          <p:cNvSpPr txBox="1"/>
          <p:nvPr/>
        </p:nvSpPr>
        <p:spPr>
          <a:xfrm>
            <a:off x="4157668" y="1877788"/>
            <a:ext cx="2635184" cy="1450641"/>
          </a:xfrm>
          <a:prstGeom prst="rect">
            <a:avLst/>
          </a:prstGeom>
          <a:noFill/>
        </p:spPr>
        <p:txBody>
          <a:bodyPr wrap="none" lIns="65012" tIns="32506" rIns="65012" bIns="32506" rtlCol="0">
            <a:spAutoFit/>
          </a:bodyPr>
          <a:lstStyle/>
          <a:p>
            <a:pPr marL="0" lvl="1"/>
            <a:r>
              <a:rPr lang="zh-CN" altLang="en-US" sz="2400" b="1" dirty="0">
                <a:solidFill>
                  <a:schemeClr val="accent1"/>
                </a:solidFill>
                <a:latin typeface="思源黑体 Normal" panose="020B0400000000000000" pitchFamily="34" charset="-122"/>
                <a:ea typeface="思源黑体 Normal" panose="020B0400000000000000" pitchFamily="34" charset="-122"/>
              </a:rPr>
              <a:t> </a:t>
            </a:r>
            <a:r>
              <a:rPr lang="zh-CN" altLang="en-US" sz="3600" b="1" dirty="0">
                <a:solidFill>
                  <a:schemeClr val="accent1"/>
                </a:solidFill>
                <a:latin typeface="思源黑体 Normal" panose="020B0400000000000000" pitchFamily="34" charset="-122"/>
                <a:ea typeface="思源黑体 Normal" panose="020B0400000000000000" pitchFamily="34" charset="-122"/>
              </a:rPr>
              <a:t>第四部分</a:t>
            </a:r>
            <a:endParaRPr lang="en-US" altLang="zh-CN" sz="3600" b="1" dirty="0">
              <a:solidFill>
                <a:schemeClr val="accent1"/>
              </a:solidFill>
              <a:latin typeface="思源黑体 Normal" panose="020B0400000000000000" pitchFamily="34" charset="-122"/>
              <a:ea typeface="思源黑体 Normal" panose="020B0400000000000000" pitchFamily="34" charset="-122"/>
            </a:endParaRPr>
          </a:p>
          <a:p>
            <a:pPr marL="0" lvl="1" algn="ctr"/>
            <a:r>
              <a:rPr lang="zh-CN" altLang="en-US" sz="5400" dirty="0">
                <a:solidFill>
                  <a:srgbClr val="F0D04E"/>
                </a:solidFill>
                <a:latin typeface="思源黑体 Normal" panose="020B0400000000000000" pitchFamily="34" charset="-122"/>
                <a:ea typeface="思源黑体 Normal" panose="020B0400000000000000" pitchFamily="34" charset="-122"/>
              </a:rPr>
              <a:t>   </a:t>
            </a:r>
            <a:r>
              <a:rPr lang="zh-CN" altLang="en-US" sz="3600" dirty="0">
                <a:solidFill>
                  <a:srgbClr val="535353"/>
                </a:solidFill>
                <a:latin typeface="思源黑体 Normal" panose="020B0400000000000000" pitchFamily="34" charset="-122"/>
                <a:ea typeface="思源黑体 Normal" panose="020B0400000000000000" pitchFamily="34" charset="-122"/>
              </a:rPr>
              <a:t>开发实现</a:t>
            </a:r>
            <a:endParaRPr lang="en-US" altLang="zh-CN" sz="5400" dirty="0">
              <a:solidFill>
                <a:srgbClr val="535353"/>
              </a:solidFill>
              <a:latin typeface="思源黑体 Normal" panose="020B0400000000000000" pitchFamily="34" charset="-122"/>
              <a:ea typeface="思源黑体 Normal" panose="020B0400000000000000" pitchFamily="34" charset="-122"/>
            </a:endParaRPr>
          </a:p>
        </p:txBody>
      </p:sp>
      <p:cxnSp>
        <p:nvCxnSpPr>
          <p:cNvPr id="10" name="直接连接符 9"/>
          <p:cNvCxnSpPr/>
          <p:nvPr/>
        </p:nvCxnSpPr>
        <p:spPr>
          <a:xfrm flipV="1">
            <a:off x="4022924" y="1779662"/>
            <a:ext cx="0" cy="142059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8986" y="3054773"/>
            <a:ext cx="902685" cy="24620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rPr>
              <a:t>PART 04</a:t>
            </a:r>
            <a:endParaRPr lang="zh-CN" altLang="en-US"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endParaRPr>
          </a:p>
        </p:txBody>
      </p:sp>
      <p:grpSp>
        <p:nvGrpSpPr>
          <p:cNvPr id="3" name="组合 15"/>
          <p:cNvGrpSpPr/>
          <p:nvPr/>
        </p:nvGrpSpPr>
        <p:grpSpPr>
          <a:xfrm>
            <a:off x="2621482" y="1854221"/>
            <a:ext cx="1050188" cy="1050245"/>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sp>
          <p:nvSpPr>
            <p:cNvPr id="14" name="椭圆 13"/>
            <p:cNvSpPr/>
            <p:nvPr/>
          </p:nvSpPr>
          <p:spPr>
            <a:xfrm>
              <a:off x="392112" y="760412"/>
              <a:ext cx="3825874" cy="38258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grpSp>
      <p:sp>
        <p:nvSpPr>
          <p:cNvPr id="17" name="TextBox 13"/>
          <p:cNvSpPr txBox="1"/>
          <p:nvPr/>
        </p:nvSpPr>
        <p:spPr>
          <a:xfrm>
            <a:off x="2870925" y="2070245"/>
            <a:ext cx="902685" cy="615553"/>
          </a:xfrm>
          <a:prstGeom prst="rect">
            <a:avLst/>
          </a:prstGeom>
          <a:noFill/>
        </p:spPr>
        <p:txBody>
          <a:bodyPr wrap="square" lIns="0" tIns="0" rIns="0" bIns="0" rtlCol="0">
            <a:spAutoFit/>
          </a:bodyPr>
          <a:lstStyle/>
          <a:p>
            <a:r>
              <a:rPr lang="en-US" altLang="zh-CN"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rPr>
              <a:t>04</a:t>
            </a:r>
            <a:endParaRPr lang="zh-CN" altLang="en-US"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Entry_1"/>
          <p:cNvSpPr/>
          <p:nvPr>
            <p:custDataLst>
              <p:tags r:id="rId1"/>
            </p:custDataLst>
          </p:nvPr>
        </p:nvSpPr>
        <p:spPr>
          <a:xfrm>
            <a:off x="2093144" y="1708448"/>
            <a:ext cx="1856405" cy="4657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lnSpc>
                <a:spcPct val="120000"/>
              </a:lnSpc>
            </a:pPr>
            <a:r>
              <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rPr>
              <a:t>项目简介</a:t>
            </a:r>
            <a:endPar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3078" name="MH_Number_1"/>
          <p:cNvSpPr txBox="1">
            <a:spLocks noChangeArrowheads="1"/>
          </p:cNvSpPr>
          <p:nvPr>
            <p:custDataLst>
              <p:tags r:id="rId2"/>
            </p:custDataLst>
          </p:nvPr>
        </p:nvSpPr>
        <p:spPr bwMode="auto">
          <a:xfrm>
            <a:off x="3949550" y="1708449"/>
            <a:ext cx="442054" cy="4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rPr>
              <a:t>01</a:t>
            </a:r>
            <a:endParaRPr lang="zh-CN" altLang="en-US"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endParaRPr>
          </a:p>
        </p:txBody>
      </p:sp>
      <p:grpSp>
        <p:nvGrpSpPr>
          <p:cNvPr id="3" name="MH_Others_1"/>
          <p:cNvGrpSpPr/>
          <p:nvPr>
            <p:custDataLst>
              <p:tags r:id="rId3"/>
            </p:custDataLst>
          </p:nvPr>
        </p:nvGrpSpPr>
        <p:grpSpPr>
          <a:xfrm>
            <a:off x="4438764" y="938705"/>
            <a:ext cx="295068" cy="4131765"/>
            <a:chOff x="4349750" y="1062266"/>
            <a:chExt cx="393426" cy="5508000"/>
          </a:xfrm>
        </p:grpSpPr>
        <p:pic>
          <p:nvPicPr>
            <p:cNvPr id="3083" name="Picture 3"/>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MH_Entry_3"/>
          <p:cNvSpPr/>
          <p:nvPr>
            <p:custDataLst>
              <p:tags r:id="rId6"/>
            </p:custDataLst>
          </p:nvPr>
        </p:nvSpPr>
        <p:spPr>
          <a:xfrm>
            <a:off x="2093144" y="2830941"/>
            <a:ext cx="1856405" cy="4657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lnSpc>
                <a:spcPct val="120000"/>
              </a:lnSpc>
            </a:pPr>
            <a:r>
              <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rPr>
              <a:t>项目展示</a:t>
            </a:r>
            <a:endPar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19" name="MH_Number_3"/>
          <p:cNvSpPr txBox="1">
            <a:spLocks noChangeArrowheads="1"/>
          </p:cNvSpPr>
          <p:nvPr>
            <p:custDataLst>
              <p:tags r:id="rId7"/>
            </p:custDataLst>
          </p:nvPr>
        </p:nvSpPr>
        <p:spPr bwMode="auto">
          <a:xfrm>
            <a:off x="3949550" y="2830942"/>
            <a:ext cx="442054" cy="4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rPr>
              <a:t>03</a:t>
            </a:r>
            <a:endParaRPr lang="zh-CN" altLang="en-US"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30" name="MH_Entry_2"/>
          <p:cNvSpPr/>
          <p:nvPr>
            <p:custDataLst>
              <p:tags r:id="rId8"/>
            </p:custDataLst>
          </p:nvPr>
        </p:nvSpPr>
        <p:spPr>
          <a:xfrm flipH="1">
            <a:off x="5220545" y="2269695"/>
            <a:ext cx="1856405" cy="4657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lnSpc>
                <a:spcPct val="120000"/>
              </a:lnSpc>
            </a:pPr>
            <a:r>
              <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rPr>
              <a:t>项目设计</a:t>
            </a:r>
            <a:endPar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31" name="MH_Number_2"/>
          <p:cNvSpPr txBox="1">
            <a:spLocks noChangeArrowheads="1"/>
          </p:cNvSpPr>
          <p:nvPr>
            <p:custDataLst>
              <p:tags r:id="rId9"/>
            </p:custDataLst>
          </p:nvPr>
        </p:nvSpPr>
        <p:spPr bwMode="auto">
          <a:xfrm flipH="1">
            <a:off x="4778492" y="2269695"/>
            <a:ext cx="442054" cy="4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rPr>
              <a:t>02</a:t>
            </a:r>
            <a:endParaRPr lang="zh-CN" altLang="en-US"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34" name="MH_Number_4"/>
          <p:cNvSpPr txBox="1">
            <a:spLocks noChangeArrowheads="1"/>
          </p:cNvSpPr>
          <p:nvPr>
            <p:custDataLst>
              <p:tags r:id="rId10"/>
            </p:custDataLst>
          </p:nvPr>
        </p:nvSpPr>
        <p:spPr bwMode="auto">
          <a:xfrm flipH="1">
            <a:off x="4778492" y="3392188"/>
            <a:ext cx="442054" cy="4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nchorCtr="1">
            <a:noAutofit/>
          </a:bodyPr>
          <a:lstStyle>
            <a:defPPr>
              <a:defRPr lang="zh-CN"/>
            </a:defPPr>
            <a:lvl1pPr algn="ctr">
              <a:lnSpc>
                <a:spcPct val="100000"/>
              </a:lnSpc>
              <a:spcBef>
                <a:spcPct val="0"/>
              </a:spcBef>
              <a:buFontTx/>
              <a:buNone/>
              <a:defRPr sz="28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rPr>
              <a:t>04</a:t>
            </a:r>
            <a:endParaRPr lang="zh-CN" altLang="en-US"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51" name="MH_Others_2"/>
          <p:cNvSpPr txBox="1">
            <a:spLocks noChangeArrowheads="1"/>
          </p:cNvSpPr>
          <p:nvPr>
            <p:custDataLst>
              <p:tags r:id="rId11"/>
            </p:custDataLst>
          </p:nvPr>
        </p:nvSpPr>
        <p:spPr bwMode="auto">
          <a:xfrm>
            <a:off x="4170578" y="580004"/>
            <a:ext cx="2921895" cy="62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Tx/>
              <a:buNone/>
            </a:pPr>
            <a:r>
              <a:rPr lang="zh-CN" altLang="en-US" sz="4400" b="1" dirty="0">
                <a:solidFill>
                  <a:schemeClr val="accent2"/>
                </a:solidFill>
                <a:latin typeface="Arial" panose="020B0604020202020204" pitchFamily="34" charset="0"/>
                <a:ea typeface="思源黑体 Normal" panose="020B0400000000000000" pitchFamily="34" charset="-122"/>
                <a:sym typeface="Arial" panose="020B0604020202020204" pitchFamily="34" charset="0"/>
              </a:rPr>
              <a:t>目录</a:t>
            </a:r>
            <a:endParaRPr lang="zh-CN" altLang="en-US" sz="4400" b="1" dirty="0">
              <a:solidFill>
                <a:schemeClr val="accent2"/>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2" name="MH_Others_3"/>
          <p:cNvSpPr/>
          <p:nvPr>
            <p:custDataLst>
              <p:tags r:id="rId12"/>
            </p:custDataLst>
          </p:nvPr>
        </p:nvSpPr>
        <p:spPr>
          <a:xfrm>
            <a:off x="4547201" y="1236785"/>
            <a:ext cx="2529751" cy="13754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32" tIns="32516" rIns="65032" bIns="32516" rtlCol="0" anchor="ctr">
            <a:noAutofit/>
          </a:bodyPr>
          <a:lstStyle/>
          <a:p>
            <a:pPr algn="ctr"/>
            <a:endParaRPr lang="zh-CN" altLang="en-US" sz="14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29" name="MH_Others_4"/>
          <p:cNvSpPr/>
          <p:nvPr>
            <p:custDataLst>
              <p:tags r:id="rId13"/>
            </p:custDataLst>
          </p:nvPr>
        </p:nvSpPr>
        <p:spPr>
          <a:xfrm>
            <a:off x="5863428" y="1416169"/>
            <a:ext cx="1213525" cy="7625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32" tIns="32516" rIns="65032" bIns="32516" rtlCol="0" anchor="ctr">
            <a:noAutofit/>
          </a:bodyPr>
          <a:lstStyle/>
          <a:p>
            <a:pPr algn="ctr"/>
            <a:endParaRPr lang="zh-CN" altLang="en-US" sz="1400" dirty="0">
              <a:latin typeface="Arial" panose="020B0604020202020204" pitchFamily="34" charset="0"/>
              <a:ea typeface="思源黑体 Normal" panose="020B0400000000000000" pitchFamily="34" charset="-122"/>
              <a:sym typeface="Arial" panose="020B0604020202020204" pitchFamily="34" charset="0"/>
            </a:endParaRPr>
          </a:p>
        </p:txBody>
      </p:sp>
      <p:sp>
        <p:nvSpPr>
          <p:cNvPr id="41" name="MH_Entry_4"/>
          <p:cNvSpPr/>
          <p:nvPr>
            <p:custDataLst>
              <p:tags r:id="rId14"/>
            </p:custDataLst>
          </p:nvPr>
        </p:nvSpPr>
        <p:spPr>
          <a:xfrm flipH="1">
            <a:off x="5220545" y="3392188"/>
            <a:ext cx="1856405" cy="4657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lnSpc>
                <a:spcPct val="120000"/>
              </a:lnSpc>
            </a:pPr>
            <a:r>
              <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rPr>
              <a:t>开发实现</a:t>
            </a:r>
            <a:endPar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4" name="MH_Entry_3"/>
          <p:cNvSpPr/>
          <p:nvPr>
            <p:custDataLst>
              <p:tags r:id="rId15"/>
            </p:custDataLst>
          </p:nvPr>
        </p:nvSpPr>
        <p:spPr>
          <a:xfrm>
            <a:off x="2093144" y="3953433"/>
            <a:ext cx="1856405" cy="4657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lnSpc>
                <a:spcPct val="120000"/>
              </a:lnSpc>
            </a:pPr>
            <a:r>
              <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rPr>
              <a:t>项目价值</a:t>
            </a:r>
            <a:endParaRPr lang="zh-CN" altLang="en-US" sz="2000" dirty="0">
              <a:solidFill>
                <a:srgbClr val="FFFFFF"/>
              </a:solidFill>
              <a:latin typeface="Arial" panose="020B0604020202020204" pitchFamily="34" charset="0"/>
              <a:ea typeface="思源黑体 Normal" panose="020B0400000000000000" pitchFamily="34" charset="-122"/>
              <a:sym typeface="Arial" panose="020B0604020202020204" pitchFamily="34" charset="0"/>
            </a:endParaRPr>
          </a:p>
        </p:txBody>
      </p:sp>
      <p:sp>
        <p:nvSpPr>
          <p:cNvPr id="6" name="MH_Number_3"/>
          <p:cNvSpPr txBox="1">
            <a:spLocks noChangeArrowheads="1"/>
          </p:cNvSpPr>
          <p:nvPr>
            <p:custDataLst>
              <p:tags r:id="rId16"/>
            </p:custDataLst>
          </p:nvPr>
        </p:nvSpPr>
        <p:spPr bwMode="auto">
          <a:xfrm>
            <a:off x="3949550" y="3953434"/>
            <a:ext cx="442054" cy="4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rPr>
              <a:t>05</a:t>
            </a:r>
            <a:endParaRPr lang="zh-CN" altLang="en-US" sz="2000" dirty="0">
              <a:solidFill>
                <a:schemeClr val="tx1"/>
              </a:solidFill>
              <a:latin typeface="Arial" panose="020B0604020202020204" pitchFamily="34" charset="0"/>
              <a:ea typeface="思源黑体 Normal" panose="020B0400000000000000" pitchFamily="34" charset="-122"/>
              <a:sym typeface="Arial" panose="020B0604020202020204" pitchFamily="34" charset="0"/>
            </a:endParaRPr>
          </a:p>
        </p:txBody>
      </p:sp>
    </p:spTree>
    <p:custDataLst>
      <p:tags r:id="rId17"/>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78"/>
                                        </p:tgtEl>
                                        <p:attrNameLst>
                                          <p:attrName>style.visibility</p:attrName>
                                        </p:attrNameLst>
                                      </p:cBhvr>
                                      <p:to>
                                        <p:strVal val="visible"/>
                                      </p:to>
                                    </p:set>
                                    <p:anim calcmode="lin" valueType="num">
                                      <p:cBhvr>
                                        <p:cTn id="22" dur="500" fill="hold"/>
                                        <p:tgtEl>
                                          <p:spTgt spid="3078"/>
                                        </p:tgtEl>
                                        <p:attrNameLst>
                                          <p:attrName>ppt_w</p:attrName>
                                        </p:attrNameLst>
                                      </p:cBhvr>
                                      <p:tavLst>
                                        <p:tav tm="0">
                                          <p:val>
                                            <p:fltVal val="0"/>
                                          </p:val>
                                        </p:tav>
                                        <p:tav tm="100000">
                                          <p:val>
                                            <p:strVal val="#ppt_w"/>
                                          </p:val>
                                        </p:tav>
                                      </p:tavLst>
                                    </p:anim>
                                    <p:anim calcmode="lin" valueType="num">
                                      <p:cBhvr>
                                        <p:cTn id="23" dur="500" fill="hold"/>
                                        <p:tgtEl>
                                          <p:spTgt spid="3078"/>
                                        </p:tgtEl>
                                        <p:attrNameLst>
                                          <p:attrName>ppt_h</p:attrName>
                                        </p:attrNameLst>
                                      </p:cBhvr>
                                      <p:tavLst>
                                        <p:tav tm="0">
                                          <p:val>
                                            <p:fltVal val="0"/>
                                          </p:val>
                                        </p:tav>
                                        <p:tav tm="100000">
                                          <p:val>
                                            <p:strVal val="#ppt_h"/>
                                          </p:val>
                                        </p:tav>
                                      </p:tavLst>
                                    </p:anim>
                                    <p:animEffect transition="in" filter="fade">
                                      <p:cBhvr>
                                        <p:cTn id="24" dur="500"/>
                                        <p:tgtEl>
                                          <p:spTgt spid="3078"/>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animEffect transition="in" filter="fade">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right)">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right)">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78" grpId="0"/>
      <p:bldP spid="18" grpId="0" animBg="1"/>
      <p:bldP spid="19" grpId="0"/>
      <p:bldP spid="30" grpId="0" animBg="1"/>
      <p:bldP spid="31" grpId="0"/>
      <p:bldP spid="34" grpId="0"/>
      <p:bldP spid="51" grpId="0"/>
      <p:bldP spid="2" grpId="0" animBg="1"/>
      <p:bldP spid="29" grpId="0" animBg="1"/>
      <p:bldP spid="41" grpId="0" animBg="1"/>
      <p:bldP spid="4"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3337132"/>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地图页的校园地图的渲染是很重要的，地图的处理方式会影响其展示效果。为了使地图有更好的展示效果，在查询资料与实机测试后，归纳总结以下开发流程：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申请腾讯位置服务开放</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API</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的</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key</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并将其填入</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map</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组件，使得小程序能够生成腾讯地图；</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使用坐标拾取器获取学校坐标。将地图中心点坐标设置为学校坐标即可显示学校区域的地图；</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setBoundary()</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函数设置地图边界，防止用户的误操作；</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addGroundOverlay()</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函数设定自定义图层为校园地图并将其覆盖到底层腾讯地图上方显示。</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地图渲染</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4" name="组合 3"/>
          <p:cNvGrpSpPr/>
          <p:nvPr/>
        </p:nvGrpSpPr>
        <p:grpSpPr>
          <a:xfrm>
            <a:off x="6512903" y="484312"/>
            <a:ext cx="1800000" cy="4320000"/>
            <a:chOff x="3807328" y="1068083"/>
            <a:chExt cx="1586665" cy="3240929"/>
          </a:xfrm>
        </p:grpSpPr>
        <p:pic>
          <p:nvPicPr>
            <p:cNvPr id="5" name="图片 4"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9883" b="1683"/>
            <a:stretch>
              <a:fillRect/>
            </a:stretch>
          </p:blipFill>
          <p:spPr>
            <a:xfrm>
              <a:off x="3901062" y="1384135"/>
              <a:ext cx="1399196" cy="2818463"/>
            </a:xfrm>
            <a:prstGeom prst="rect">
              <a:avLst/>
            </a:prstGeom>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3078600"/>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地图页的地点的渲染是非常重要的，地点的处理方式会影响其展示效果。为了使地图有更好的展示效果，在查询资料与实机测试后，归纳总结以下开发流程：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小程序通过云函数对类别和地点集合进行联表查询，获取的数据存在本地缓存；</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切换不同类别时，取出缓存中的数据，并提取当前类别下的地点数据；</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将所需展示的地点数据写入</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markers</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标记点，并传入</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map</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组件中，使地点展示到地图上；</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通过</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includePoints()</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接口实现缩放视野展示所有地点。</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地点渲染</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4" name="组合 3"/>
          <p:cNvGrpSpPr/>
          <p:nvPr/>
        </p:nvGrpSpPr>
        <p:grpSpPr>
          <a:xfrm>
            <a:off x="6512903" y="484312"/>
            <a:ext cx="1800000" cy="4320000"/>
            <a:chOff x="3807328" y="1068083"/>
            <a:chExt cx="1586665" cy="3240929"/>
          </a:xfrm>
        </p:grpSpPr>
        <p:pic>
          <p:nvPicPr>
            <p:cNvPr id="5" name="图片 4"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881" t="9870" r="1881" b="1394"/>
            <a:stretch>
              <a:fillRect/>
            </a:stretch>
          </p:blipFill>
          <p:spPr>
            <a:xfrm>
              <a:off x="3901062" y="1382866"/>
              <a:ext cx="1399439" cy="2818463"/>
            </a:xfrm>
            <a:prstGeom prst="rect">
              <a:avLst/>
            </a:prstGeom>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561535"/>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地图页的定位功能也是非常重要的，能够让用户清晰明了的知道自己的位置以及相对于学校的方位。我们归纳总结以下开发流程：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小程序向用户申请定位权限，用于获取用户位置信息；</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wx.getLocation()</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接口获取用户位置；</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对用户当前位置进行判断处理，如果用户不在学校区域，则将定位点图标设置为默认位置（校门）；</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将定位点图标投射到地图上。</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766083"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定位</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2" name="组合 1"/>
          <p:cNvGrpSpPr/>
          <p:nvPr/>
        </p:nvGrpSpPr>
        <p:grpSpPr>
          <a:xfrm>
            <a:off x="6512903" y="484312"/>
            <a:ext cx="1800000" cy="4320000"/>
            <a:chOff x="3807328" y="1068083"/>
            <a:chExt cx="1586665" cy="3240929"/>
          </a:xfrm>
        </p:grpSpPr>
        <p:pic>
          <p:nvPicPr>
            <p:cNvPr id="3" name="图片 2"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9883" b="1683"/>
            <a:stretch>
              <a:fillRect/>
            </a:stretch>
          </p:blipFill>
          <p:spPr>
            <a:xfrm>
              <a:off x="3901062" y="1384135"/>
              <a:ext cx="1399196" cy="2818463"/>
            </a:xfrm>
            <a:prstGeom prst="rect">
              <a:avLst/>
            </a:prstGeom>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3078600"/>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地图页的路线导航功能是整个项目的核心的，能够让用户自定义起点和终点进行路线导航。我们归纳总结以下开发流程：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申请腾讯位置服务路线规划插件，并在全局文件中填入插件的调用信息；</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在进行路线导航操作前判断用户选择的起点和终点是否都有且不一致，否则弹出提示框提示用户；</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小程序调用腾讯位置服务路线规划插件，同时向插件传递起点和终点的坐标信息；</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小程序会自动跳转到路线规划页，展示路线、距离、所需时间等信息。</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路线导航</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4" name="组合 3"/>
          <p:cNvGrpSpPr/>
          <p:nvPr/>
        </p:nvGrpSpPr>
        <p:grpSpPr>
          <a:xfrm>
            <a:off x="6512903" y="484312"/>
            <a:ext cx="1800000" cy="4320000"/>
            <a:chOff x="3807328" y="1068083"/>
            <a:chExt cx="1586665" cy="3240929"/>
          </a:xfrm>
        </p:grpSpPr>
        <p:pic>
          <p:nvPicPr>
            <p:cNvPr id="5" name="图片 4"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1872" r="1872"/>
            <a:stretch>
              <a:fillRect/>
            </a:stretch>
          </p:blipFill>
          <p:spPr>
            <a:xfrm>
              <a:off x="3901062" y="1382866"/>
              <a:ext cx="1399439" cy="2818463"/>
            </a:xfrm>
            <a:prstGeom prst="rect">
              <a:avLst/>
            </a:prstGeom>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303003"/>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为了使管理员更加方便快捷的进行数据管理，我们开发了管理员免密登录功能，实现了全过程不需要输入账号密码和授权任何信息即可进入管理页。归纳总结以下开发流程：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使用云函数自动获取当前微信用户的</a:t>
            </a:r>
            <a:r>
              <a:rPr lang="en-US" altLang="zh-CN" sz="1400" dirty="0" err="1">
                <a:latin typeface="Arial" panose="020B0604020202020204" pitchFamily="34" charset="0"/>
                <a:ea typeface="思源黑体 Normal" panose="020B0400000000000000" pitchFamily="34" charset="-122"/>
                <a:cs typeface="+mn-ea"/>
                <a:sym typeface="Arial" panose="020B0604020202020204" pitchFamily="34" charset="0"/>
              </a:rPr>
              <a:t>openid</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判断当前微信用户的</a:t>
            </a:r>
            <a:r>
              <a:rPr lang="en-US" altLang="zh-CN" sz="1400" dirty="0" err="1">
                <a:latin typeface="Arial" panose="020B0604020202020204" pitchFamily="34" charset="0"/>
                <a:ea typeface="思源黑体 Normal" panose="020B0400000000000000" pitchFamily="34" charset="-122"/>
                <a:cs typeface="+mn-ea"/>
                <a:sym typeface="Arial" panose="020B0604020202020204" pitchFamily="34" charset="0"/>
              </a:rPr>
              <a:t>openid</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是否在管理员集合中；</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如果在，弹出欢迎提示框，并允许进入管理界面；</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如果不在，弹出提示框提示，并阻止其进入管理界面。</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2240846"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管理员免密登录</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3078600"/>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为了使管理员更加方便快捷的进行数据管理，我们使用了云函数来进行对类别、地点和媒体数据的管理。归纳总结以下开发流程：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a:latin typeface="Arial" panose="020B0604020202020204" pitchFamily="34" charset="0"/>
                <a:ea typeface="思源黑体 Normal" panose="020B0400000000000000" pitchFamily="34" charset="-122"/>
                <a:cs typeface="+mn-ea"/>
                <a:sym typeface="Arial" panose="020B0604020202020204" pitchFamily="34" charset="0"/>
              </a:rPr>
              <a:t>使用多个云函数编写不同的语句，根据所传值的不同，对不同的数据进行不同的操作，如新增、修改和删除；</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wx.chooseMedia</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接口拍摄或从手机相册中选择图片或视频；</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调用云函数将数据与数据库进行交互处理；</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在管理数据时，使用提示框等方式提示管理员管理数据时的规范与要点。</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数据管理</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820067"/>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为了使管理员更加高效地对地点数据管理，我们开发了地图选点功能，点击即可获取坐标，无需手动输入。归纳总结以下开发流程：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管理员拖动缩放地图，地图中心点会显示定位图标并实时显示其坐标参数；</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通过</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MapContext.getCenterLocation</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接口获取当前地图中心的经纬度；</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628650" indent="-342900" algn="just">
              <a:lnSpc>
                <a:spcPct val="120000"/>
              </a:lnSpc>
              <a:buFont typeface="+mj-ea"/>
              <a:buAutoNum type="circleNumDbPlain"/>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将获取的坐标作为参数，带参返回地点管理页，自动填入坐标；</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3080819" cy="419590"/>
          </a:xfrm>
          <a:prstGeom prst="rect">
            <a:avLst/>
          </a:prstGeom>
          <a:noFill/>
        </p:spPr>
        <p:txBody>
          <a:bodyPr wrap="none" lIns="65012" tIns="32506" rIns="65012" bIns="32506" rtlCol="0">
            <a:spAutoFit/>
          </a:bodyPr>
          <a:lstStyle/>
          <a:p>
            <a:pPr marL="0" lvl="1"/>
            <a:r>
              <a:rPr lang="zh-CN" altLang="en-US" sz="2300" dirty="0">
                <a:solidFill>
                  <a:srgbClr val="535353"/>
                </a:solidFill>
                <a:latin typeface="思源黑体 Normal" panose="020B0400000000000000" pitchFamily="34" charset="-122"/>
                <a:ea typeface="思源黑体 Normal" panose="020B0400000000000000" pitchFamily="34" charset="-122"/>
              </a:rPr>
              <a:t>坐标获取（地图选点）</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grpSp>
        <p:nvGrpSpPr>
          <p:cNvPr id="2" name="组合 1"/>
          <p:cNvGrpSpPr/>
          <p:nvPr/>
        </p:nvGrpSpPr>
        <p:grpSpPr>
          <a:xfrm>
            <a:off x="6512903" y="484312"/>
            <a:ext cx="1800000" cy="4320000"/>
            <a:chOff x="3807328" y="1068083"/>
            <a:chExt cx="1586665" cy="3240929"/>
          </a:xfrm>
        </p:grpSpPr>
        <p:pic>
          <p:nvPicPr>
            <p:cNvPr id="3" name="图片 2"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872" t="4165" r="1872"/>
            <a:stretch>
              <a:fillRect/>
            </a:stretch>
          </p:blipFill>
          <p:spPr>
            <a:xfrm>
              <a:off x="3901062" y="1382866"/>
              <a:ext cx="1399439" cy="2818463"/>
            </a:xfrm>
            <a:prstGeom prst="rect">
              <a:avLst/>
            </a:prstGeom>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sp>
        <p:nvSpPr>
          <p:cNvPr id="9" name="TextBox 8"/>
          <p:cNvSpPr txBox="1"/>
          <p:nvPr/>
        </p:nvSpPr>
        <p:spPr>
          <a:xfrm>
            <a:off x="4157668" y="1877788"/>
            <a:ext cx="2614346" cy="1450641"/>
          </a:xfrm>
          <a:prstGeom prst="rect">
            <a:avLst/>
          </a:prstGeom>
          <a:noFill/>
        </p:spPr>
        <p:txBody>
          <a:bodyPr wrap="none" lIns="65012" tIns="32506" rIns="65012" bIns="32506" rtlCol="0">
            <a:spAutoFit/>
          </a:bodyPr>
          <a:lstStyle/>
          <a:p>
            <a:pPr marL="0" lvl="1"/>
            <a:r>
              <a:rPr lang="zh-CN" altLang="en-US" sz="2400" b="1" dirty="0">
                <a:solidFill>
                  <a:schemeClr val="accent1"/>
                </a:solidFill>
                <a:latin typeface="思源黑体 Normal" panose="020B0400000000000000" pitchFamily="34" charset="-122"/>
                <a:ea typeface="思源黑体 Normal" panose="020B0400000000000000" pitchFamily="34" charset="-122"/>
              </a:rPr>
              <a:t> </a:t>
            </a:r>
            <a:r>
              <a:rPr lang="zh-CN" altLang="en-US" sz="3600" b="1" dirty="0">
                <a:solidFill>
                  <a:schemeClr val="accent1"/>
                </a:solidFill>
                <a:latin typeface="思源黑体 Normal" panose="020B0400000000000000" pitchFamily="34" charset="-122"/>
                <a:ea typeface="思源黑体 Normal" panose="020B0400000000000000" pitchFamily="34" charset="-122"/>
              </a:rPr>
              <a:t>第五部分</a:t>
            </a:r>
            <a:endParaRPr lang="en-US" altLang="zh-CN" sz="3600" b="1" dirty="0">
              <a:solidFill>
                <a:schemeClr val="accent1"/>
              </a:solidFill>
              <a:latin typeface="思源黑体 Normal" panose="020B0400000000000000" pitchFamily="34" charset="-122"/>
              <a:ea typeface="思源黑体 Normal" panose="020B0400000000000000" pitchFamily="34" charset="-122"/>
            </a:endParaRPr>
          </a:p>
          <a:p>
            <a:pPr marL="0" lvl="1" algn="ctr"/>
            <a:r>
              <a:rPr lang="zh-CN" altLang="en-US" sz="5400" dirty="0">
                <a:solidFill>
                  <a:srgbClr val="F0D04E"/>
                </a:solidFill>
                <a:latin typeface="思源黑体 Normal" panose="020B0400000000000000" pitchFamily="34" charset="-122"/>
                <a:ea typeface="思源黑体 Normal" panose="020B0400000000000000" pitchFamily="34" charset="-122"/>
              </a:rPr>
              <a:t>   </a:t>
            </a:r>
            <a:r>
              <a:rPr lang="zh-CN" altLang="en-US" sz="3600" dirty="0">
                <a:solidFill>
                  <a:srgbClr val="535353"/>
                </a:solidFill>
                <a:latin typeface="思源黑体 Normal" panose="020B0400000000000000" pitchFamily="34" charset="-122"/>
                <a:ea typeface="思源黑体 Normal" panose="020B0400000000000000" pitchFamily="34" charset="-122"/>
              </a:rPr>
              <a:t>项目价值</a:t>
            </a:r>
            <a:endParaRPr lang="en-US" altLang="zh-CN" sz="5400" dirty="0">
              <a:solidFill>
                <a:srgbClr val="535353"/>
              </a:solidFill>
              <a:latin typeface="思源黑体 Normal" panose="020B0400000000000000" pitchFamily="34" charset="-122"/>
              <a:ea typeface="思源黑体 Normal" panose="020B0400000000000000" pitchFamily="34" charset="-122"/>
            </a:endParaRPr>
          </a:p>
        </p:txBody>
      </p:sp>
      <p:cxnSp>
        <p:nvCxnSpPr>
          <p:cNvPr id="10" name="直接连接符 9"/>
          <p:cNvCxnSpPr/>
          <p:nvPr/>
        </p:nvCxnSpPr>
        <p:spPr>
          <a:xfrm flipV="1">
            <a:off x="4022924" y="1779662"/>
            <a:ext cx="0" cy="142059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8986" y="3054773"/>
            <a:ext cx="902685" cy="24620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rPr>
              <a:t>PART 05</a:t>
            </a:r>
            <a:endParaRPr lang="zh-CN" altLang="en-US"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endParaRPr>
          </a:p>
        </p:txBody>
      </p:sp>
      <p:grpSp>
        <p:nvGrpSpPr>
          <p:cNvPr id="3" name="组合 15"/>
          <p:cNvGrpSpPr/>
          <p:nvPr/>
        </p:nvGrpSpPr>
        <p:grpSpPr>
          <a:xfrm>
            <a:off x="2621482" y="1854221"/>
            <a:ext cx="1050188" cy="1050245"/>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sp>
          <p:nvSpPr>
            <p:cNvPr id="14" name="椭圆 13"/>
            <p:cNvSpPr/>
            <p:nvPr/>
          </p:nvSpPr>
          <p:spPr>
            <a:xfrm>
              <a:off x="392112" y="760412"/>
              <a:ext cx="3825874" cy="38258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grpSp>
      <p:sp>
        <p:nvSpPr>
          <p:cNvPr id="17" name="TextBox 13"/>
          <p:cNvSpPr txBox="1"/>
          <p:nvPr/>
        </p:nvSpPr>
        <p:spPr>
          <a:xfrm>
            <a:off x="2870925" y="2070245"/>
            <a:ext cx="902685" cy="615553"/>
          </a:xfrm>
          <a:prstGeom prst="rect">
            <a:avLst/>
          </a:prstGeom>
          <a:noFill/>
        </p:spPr>
        <p:txBody>
          <a:bodyPr wrap="square" lIns="0" tIns="0" rIns="0" bIns="0" rtlCol="0">
            <a:spAutoFit/>
          </a:bodyPr>
          <a:lstStyle/>
          <a:p>
            <a:r>
              <a:rPr lang="en-US" altLang="zh-CN"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rPr>
              <a:t>05</a:t>
            </a:r>
            <a:endParaRPr lang="zh-CN" altLang="en-US"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715423"/>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该型小程序可以为学生、教职工和游客提供便利，包括但不限于方便快捷、提升效率、促进交流、宣传学校和改善体验。</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部分项目价值详述如下：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为高校师生以及访客提供准确、实用的地图导航服务，提供更加优质的出行体验；</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同时也可以宣传校园文化，帮助人们更好地了解学校，促进相互之间的交流，提高学校知名度；</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该型的小程序的应用价值广泛，可以推广至其他高校。</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11104" cy="419590"/>
          </a:xfrm>
          <a:prstGeom prst="rect">
            <a:avLst/>
          </a:prstGeom>
          <a:noFill/>
        </p:spPr>
        <p:txBody>
          <a:bodyPr wrap="none" lIns="65012" tIns="32506" rIns="65012" bIns="32506" rtlCol="0">
            <a:spAutoFit/>
          </a:bodyPr>
          <a:lstStyle/>
          <a:p>
            <a:pPr marL="0" lvl="1"/>
            <a:r>
              <a:rPr lang="zh-CN" altLang="en-US" sz="2300" dirty="0">
                <a:solidFill>
                  <a:srgbClr val="535353"/>
                </a:solidFill>
                <a:latin typeface="思源黑体 Normal" panose="020B0400000000000000" pitchFamily="34" charset="-122"/>
                <a:ea typeface="思源黑体 Normal" panose="020B0400000000000000" pitchFamily="34" charset="-122"/>
              </a:rPr>
              <a:t>项目价值</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456891"/>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根据以本校为案例开发的小程序的用户数，可以预见，“云上高校导航”型的小程序的用户基数大，访问量和流量高，具有一定的推广价值。</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商业推广计划如下：</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利用校内资源，加强内部宣传，提高用户黏性；</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引入校园合作伙伴，扩大应用的影响力和知名度；</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利用社交媒体等多种渠道宣传，吸引更多的用户和关注。</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商业推广</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sp>
        <p:nvSpPr>
          <p:cNvPr id="9" name="TextBox 8"/>
          <p:cNvSpPr txBox="1"/>
          <p:nvPr/>
        </p:nvSpPr>
        <p:spPr>
          <a:xfrm>
            <a:off x="4157668" y="1877788"/>
            <a:ext cx="2439619" cy="1450641"/>
          </a:xfrm>
          <a:prstGeom prst="rect">
            <a:avLst/>
          </a:prstGeom>
          <a:noFill/>
        </p:spPr>
        <p:txBody>
          <a:bodyPr wrap="none" lIns="65012" tIns="32506" rIns="65012" bIns="32506" rtlCol="0">
            <a:spAutoFit/>
          </a:bodyPr>
          <a:lstStyle/>
          <a:p>
            <a:pPr marL="0" lvl="1"/>
            <a:r>
              <a:rPr lang="zh-CN" altLang="en-US" sz="2400" b="1" dirty="0">
                <a:solidFill>
                  <a:schemeClr val="accent1"/>
                </a:solidFill>
                <a:latin typeface="思源黑体 Normal" panose="020B0400000000000000" pitchFamily="34" charset="-122"/>
                <a:ea typeface="思源黑体 Normal" panose="020B0400000000000000" pitchFamily="34" charset="-122"/>
              </a:rPr>
              <a:t> </a:t>
            </a:r>
            <a:r>
              <a:rPr lang="zh-CN" altLang="en-US" sz="3600" b="1" dirty="0">
                <a:solidFill>
                  <a:schemeClr val="accent1"/>
                </a:solidFill>
                <a:latin typeface="思源黑体 Normal" panose="020B0400000000000000" pitchFamily="34" charset="-122"/>
                <a:ea typeface="思源黑体 Normal" panose="020B0400000000000000" pitchFamily="34" charset="-122"/>
              </a:rPr>
              <a:t>第一部分</a:t>
            </a:r>
            <a:endParaRPr lang="en-US" altLang="zh-CN" sz="3600" b="1" dirty="0">
              <a:solidFill>
                <a:schemeClr val="accent1"/>
              </a:solidFill>
              <a:latin typeface="思源黑体 Normal" panose="020B0400000000000000" pitchFamily="34" charset="-122"/>
              <a:ea typeface="思源黑体 Normal" panose="020B0400000000000000" pitchFamily="34" charset="-122"/>
            </a:endParaRPr>
          </a:p>
          <a:p>
            <a:pPr marL="0" lvl="1" algn="ctr"/>
            <a:r>
              <a:rPr lang="zh-CN" altLang="en-US" sz="5400" dirty="0">
                <a:solidFill>
                  <a:srgbClr val="F0D04E"/>
                </a:solidFill>
                <a:latin typeface="思源黑体 Normal" panose="020B0400000000000000" pitchFamily="34" charset="-122"/>
                <a:ea typeface="思源黑体 Normal" panose="020B0400000000000000" pitchFamily="34" charset="-122"/>
              </a:rPr>
              <a:t>   </a:t>
            </a:r>
            <a:r>
              <a:rPr lang="zh-CN" altLang="en-US" sz="3600" dirty="0">
                <a:solidFill>
                  <a:srgbClr val="535353"/>
                </a:solidFill>
                <a:latin typeface="思源黑体 Normal" panose="020B0400000000000000" pitchFamily="34" charset="-122"/>
                <a:ea typeface="思源黑体 Normal" panose="020B0400000000000000" pitchFamily="34" charset="-122"/>
              </a:rPr>
              <a:t>项目简介</a:t>
            </a:r>
            <a:endParaRPr lang="en-US" altLang="zh-CN" sz="5400" dirty="0">
              <a:solidFill>
                <a:srgbClr val="535353"/>
              </a:solidFill>
              <a:latin typeface="思源黑体 Normal" panose="020B0400000000000000" pitchFamily="34" charset="-122"/>
              <a:ea typeface="思源黑体 Normal" panose="020B0400000000000000" pitchFamily="34" charset="-122"/>
            </a:endParaRPr>
          </a:p>
        </p:txBody>
      </p:sp>
      <p:cxnSp>
        <p:nvCxnSpPr>
          <p:cNvPr id="10" name="直接连接符 9"/>
          <p:cNvCxnSpPr/>
          <p:nvPr/>
        </p:nvCxnSpPr>
        <p:spPr>
          <a:xfrm flipV="1">
            <a:off x="4022924" y="1779662"/>
            <a:ext cx="0" cy="142059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8986" y="3054773"/>
            <a:ext cx="902685" cy="24620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rPr>
              <a:t>PART 01</a:t>
            </a:r>
            <a:endParaRPr lang="zh-CN" altLang="en-US"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endParaRPr>
          </a:p>
        </p:txBody>
      </p:sp>
      <p:grpSp>
        <p:nvGrpSpPr>
          <p:cNvPr id="12" name="组合 15"/>
          <p:cNvGrpSpPr/>
          <p:nvPr/>
        </p:nvGrpSpPr>
        <p:grpSpPr>
          <a:xfrm>
            <a:off x="2621482" y="1854221"/>
            <a:ext cx="1050188" cy="1050245"/>
            <a:chOff x="304800" y="673100"/>
            <a:chExt cx="4000500" cy="4000500"/>
          </a:xfrm>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sp>
          <p:nvSpPr>
            <p:cNvPr id="14" name="椭圆 13"/>
            <p:cNvSpPr/>
            <p:nvPr/>
          </p:nvSpPr>
          <p:spPr>
            <a:xfrm>
              <a:off x="392112" y="760412"/>
              <a:ext cx="3825874" cy="38258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grpSp>
      <p:sp>
        <p:nvSpPr>
          <p:cNvPr id="17" name="TextBox 13"/>
          <p:cNvSpPr txBox="1"/>
          <p:nvPr/>
        </p:nvSpPr>
        <p:spPr>
          <a:xfrm>
            <a:off x="2870925" y="2070245"/>
            <a:ext cx="902685" cy="615553"/>
          </a:xfrm>
          <a:prstGeom prst="rect">
            <a:avLst/>
          </a:prstGeom>
          <a:noFill/>
        </p:spPr>
        <p:txBody>
          <a:bodyPr wrap="square" lIns="0" tIns="0" rIns="0" bIns="0" rtlCol="0">
            <a:spAutoFit/>
          </a:bodyPr>
          <a:lstStyle/>
          <a:p>
            <a:r>
              <a:rPr lang="en-US" altLang="zh-CN"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rPr>
              <a:t>01</a:t>
            </a:r>
            <a:endParaRPr lang="zh-CN" altLang="en-US"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715423"/>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虽然“云上高校导航”该型小程序的各方面都满足了预期的规划，但在功能和技术方面还可以进行优化升级。</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项目计划从以下的方面进行升级完善：</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引入 </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AI </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技术，提供更加智能化的导航功能；</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推出更多的场景化应用，提高用户的粘性和使用频率；</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支持更多的语言和设备，扩大应用的覆盖范围；</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继续进行开源工作，完善项目与文档。</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展望未来</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pic>
        <p:nvPicPr>
          <p:cNvPr id="2" name="Dylan Mondegreen - Something To Dream On">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2745911" y="-1343440"/>
            <a:ext cx="457279" cy="457341"/>
          </a:xfrm>
          <a:prstGeom prst="rect">
            <a:avLst/>
          </a:prstGeom>
        </p:spPr>
      </p:pic>
      <p:sp>
        <p:nvSpPr>
          <p:cNvPr id="20" name="矩形 259"/>
          <p:cNvSpPr>
            <a:spLocks noChangeArrowheads="1"/>
          </p:cNvSpPr>
          <p:nvPr/>
        </p:nvSpPr>
        <p:spPr bwMode="auto">
          <a:xfrm>
            <a:off x="2012352" y="2110879"/>
            <a:ext cx="51208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dirty="0">
                <a:solidFill>
                  <a:schemeClr val="accent1"/>
                </a:solidFill>
                <a:latin typeface="思源黑体 Normal" panose="020B0400000000000000" pitchFamily="34" charset="-122"/>
                <a:ea typeface="思源黑体 Normal" panose="020B0400000000000000" pitchFamily="34" charset="-122"/>
                <a:cs typeface="Arial" panose="020B0604020202020204" pitchFamily="34" charset="0"/>
              </a:rPr>
              <a:t>谢谢观看</a:t>
            </a:r>
            <a:endParaRPr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3"/>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
                                        </p:tgtEl>
                                        <p:attrNameLst>
                                          <p:attrName>ppt_y</p:attrName>
                                        </p:attrNameLst>
                                      </p:cBhvr>
                                      <p:tavLst>
                                        <p:tav tm="0">
                                          <p:val>
                                            <p:strVal val="#ppt_y"/>
                                          </p:val>
                                        </p:tav>
                                        <p:tav tm="100000">
                                          <p:val>
                                            <p:strVal val="#ppt_y"/>
                                          </p:val>
                                        </p:tav>
                                      </p:tavLst>
                                    </p:anim>
                                    <p:anim calcmode="lin" valueType="num">
                                      <p:cBhvr>
                                        <p:cTn id="1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
                                        </p:tgtEl>
                                      </p:cBhvr>
                                    </p:animEffect>
                                  </p:childTnLst>
                                </p:cTn>
                              </p:par>
                              <p:par>
                                <p:cTn id="17" presetID="26" presetClass="emph" presetSubtype="0" fill="hold" grpId="1" nodeType="withEffect">
                                  <p:stCondLst>
                                    <p:cond delay="0"/>
                                  </p:stCondLst>
                                  <p:iterate type="lt">
                                    <p:tmPct val="0"/>
                                  </p:iterate>
                                  <p:childTnLst>
                                    <p:animEffect transition="out" filter="fade">
                                      <p:cBhvr>
                                        <p:cTn id="18" dur="500" tmFilter="0, 0; .2, .5; .8, .5; 1, 0"/>
                                        <p:tgtEl>
                                          <p:spTgt spid="20"/>
                                        </p:tgtEl>
                                      </p:cBhvr>
                                    </p:animEffect>
                                    <p:animScale>
                                      <p:cBhvr>
                                        <p:cTn id="19"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0" repeatCount="indefinite" fill="hold" display="0">
                  <p:stCondLst>
                    <p:cond delay="indefinite"/>
                  </p:stCondLst>
                  <p:endCondLst>
                    <p:cond evt="onStopAudio" delay="0">
                      <p:tgtEl>
                        <p:sldTgt/>
                      </p:tgtEl>
                    </p:cond>
                  </p:endCondLst>
                </p:cTn>
                <p:tgtEl>
                  <p:spTgt spid="2"/>
                </p:tgtEl>
              </p:cMediaNode>
            </p:audio>
          </p:childTnLst>
        </p:cTn>
      </p:par>
    </p:tnLst>
    <p:bldLst>
      <p:bldP spid="20" grpId="0"/>
      <p:bldP spid="2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456891"/>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随着高校规模的扩大和建筑物复杂程度的增加，以及高校对外交流日益频繁，师生和访客在校园内的出行、寻找目的地等问题越来越突出。</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而市面上存在的校园导航类小程序或</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APP</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存在诸多不足：</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商业地图</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APP</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的学校内部数据不够详细，且更新不够快；</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校园</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APP</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的校内地图数据不够详细；</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同类型的校园导航小程序功能相对单一，且数据管理不便。</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400872"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项目背景</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2973956"/>
          </a:xfrm>
          <a:prstGeom prst="rect">
            <a:avLst/>
          </a:prstGeom>
          <a:noFill/>
        </p:spPr>
        <p:txBody>
          <a:bodyPr wrap="square" lIns="0" tIns="0" rIns="0" bIns="0" rtlCol="0">
            <a:spAutoFit/>
          </a:bodyPr>
          <a:lstStyle/>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“云上高校导航”是一套基于小程序云开发的校园导航类系统开发方案，该开发方案可供开发者进行二次开发，用于解决师生和访客的校园出行需求。</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我们以本校为案例进行分析、设计、开发、实现、部署和发行了该型小程序。</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pP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indent="360045" algn="just">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项目现状：</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以本校为案例开发的小程序已发行，用户数破千；</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项目代码已开源于</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Gitee</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和</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GitHub</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代码托管平台；</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gn="just">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开发文档已公开于</a:t>
            </a:r>
            <a:r>
              <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rPr>
              <a:t>CSDN</a:t>
            </a: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社区。</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gn="just">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135598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项目简介</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219" t="20451" r="33020"/>
          <a:stretch>
            <a:fillRect/>
          </a:stretch>
        </p:blipFill>
        <p:spPr>
          <a:xfrm>
            <a:off x="6512903" y="3349430"/>
            <a:ext cx="1981732" cy="136815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989229" y="1348408"/>
            <a:ext cx="5095933" cy="3491020"/>
          </a:xfrm>
          <a:prstGeom prst="rect">
            <a:avLst/>
          </a:prstGeom>
          <a:noFill/>
        </p:spPr>
        <p:txBody>
          <a:bodyPr wrap="square" lIns="0" tIns="0" rIns="0" bIns="0" rtlCol="0">
            <a:spAutoFit/>
          </a:bodyPr>
          <a:lstStyle/>
          <a:p>
            <a:pPr indent="360045">
              <a:lnSpc>
                <a:spcPct val="120000"/>
              </a:lnSpc>
              <a:spcAft>
                <a:spcPts val="1200"/>
              </a:spcAft>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针对上述存在的问题，进行以下创新设计：</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使用小程序作为载体进行开发，免安装，即开即用；</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绘制校园地图并将其覆盖在电子地图上展示，使校园地点展示更加清晰明了；</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考虑到目标人群的实际需求，对地点进行分类，根据类别展示不同的地点；</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图文并茂展示介绍校园的方方面面，让用户在使用时感受到浓厚的校园氛围；</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将地图相关数据上云。同时移植数据管理功能到手机上，使数据管理更加便捷；</a:t>
            </a:r>
            <a:endParaRPr lang="en-US" altLang="zh-CN" sz="1400" dirty="0">
              <a:latin typeface="Arial" panose="020B0604020202020204" pitchFamily="34" charset="0"/>
              <a:ea typeface="思源黑体 Normal" panose="020B0400000000000000" pitchFamily="34" charset="-122"/>
              <a:cs typeface="+mn-ea"/>
              <a:sym typeface="Arial" panose="020B0604020202020204" pitchFamily="34" charset="0"/>
            </a:endParaRPr>
          </a:p>
          <a:p>
            <a:pPr marL="285750" indent="360045">
              <a:lnSpc>
                <a:spcPct val="120000"/>
              </a:lnSpc>
              <a:buFont typeface="Wingdings" panose="05000000000000000000" pitchFamily="2" charset="2"/>
              <a:buChar char="l"/>
            </a:pPr>
            <a:r>
              <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rPr>
              <a:t>项目及开发文档现已开源，可以进行二次开发以拓展到其他高校。</a:t>
            </a: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a:p>
            <a:pPr>
              <a:lnSpc>
                <a:spcPct val="120000"/>
              </a:lnSpc>
            </a:pPr>
            <a:endParaRPr lang="zh-CN" altLang="en-US" sz="1400" dirty="0">
              <a:latin typeface="Arial" panose="020B0604020202020204" pitchFamily="34" charset="0"/>
              <a:ea typeface="思源黑体 Normal" panose="020B0400000000000000" pitchFamily="34" charset="-122"/>
              <a:cs typeface="+mn-ea"/>
              <a:sym typeface="Arial" panose="020B0604020202020204" pitchFamily="34" charset="0"/>
            </a:endParaRPr>
          </a:p>
        </p:txBody>
      </p:sp>
      <p:cxnSp>
        <p:nvCxnSpPr>
          <p:cNvPr id="47" name="Straight Connector 46"/>
          <p:cNvCxnSpPr/>
          <p:nvPr/>
        </p:nvCxnSpPr>
        <p:spPr>
          <a:xfrm>
            <a:off x="6297079" y="1375891"/>
            <a:ext cx="3907" cy="213689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8"/>
          <p:cNvSpPr txBox="1"/>
          <p:nvPr/>
        </p:nvSpPr>
        <p:spPr>
          <a:xfrm>
            <a:off x="1404442" y="484312"/>
            <a:ext cx="2240846"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项目优势及创新</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17210" y="1519907"/>
            <a:ext cx="1800000" cy="18000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1000"/>
                            </p:stCondLst>
                            <p:childTnLst>
                              <p:par>
                                <p:cTn id="14" presetID="16" presetClass="entr" presetSubtype="42"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Horizontal)">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8"/>
          <p:cNvSpPr txBox="1"/>
          <p:nvPr/>
        </p:nvSpPr>
        <p:spPr>
          <a:xfrm>
            <a:off x="1404442" y="484312"/>
            <a:ext cx="2535798" cy="419590"/>
          </a:xfrm>
          <a:prstGeom prst="rect">
            <a:avLst/>
          </a:prstGeom>
          <a:noFill/>
        </p:spPr>
        <p:txBody>
          <a:bodyPr wrap="none" lIns="65012" tIns="32506" rIns="65012" bIns="32506" rtlCol="0">
            <a:spAutoFit/>
          </a:bodyPr>
          <a:lstStyle/>
          <a:p>
            <a:pPr marL="0" lvl="1"/>
            <a:r>
              <a:rPr lang="zh-CN" altLang="en-US" sz="1400" b="1" dirty="0">
                <a:solidFill>
                  <a:schemeClr val="accent1"/>
                </a:solidFill>
                <a:latin typeface="思源黑体 Normal" panose="020B0400000000000000" pitchFamily="34" charset="-122"/>
                <a:ea typeface="思源黑体 Normal" panose="020B0400000000000000" pitchFamily="34" charset="-122"/>
              </a:rPr>
              <a:t> </a:t>
            </a:r>
            <a:r>
              <a:rPr lang="zh-CN" altLang="en-US" sz="2300" dirty="0">
                <a:solidFill>
                  <a:srgbClr val="535353"/>
                </a:solidFill>
                <a:latin typeface="思源黑体 Normal" panose="020B0400000000000000" pitchFamily="34" charset="-122"/>
                <a:ea typeface="思源黑体 Normal" panose="020B0400000000000000" pitchFamily="34" charset="-122"/>
              </a:rPr>
              <a:t>项目特色功能介绍</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sp>
        <p:nvSpPr>
          <p:cNvPr id="3" name="Freeform 1830"/>
          <p:cNvSpPr>
            <a:spLocks noEditPoints="1"/>
          </p:cNvSpPr>
          <p:nvPr/>
        </p:nvSpPr>
        <p:spPr>
          <a:xfrm>
            <a:off x="5665502" y="1558772"/>
            <a:ext cx="540000" cy="540000"/>
          </a:xfrm>
          <a:custGeom>
            <a:avLst/>
            <a:gdLst>
              <a:gd name="txL" fmla="*/ 0 w 35"/>
              <a:gd name="txT" fmla="*/ 0 h 61"/>
              <a:gd name="txR" fmla="*/ 35 w 35"/>
              <a:gd name="txB" fmla="*/ 61 h 61"/>
            </a:gdLst>
            <a:ahLst/>
            <a:cxnLst>
              <a:cxn ang="0">
                <a:pos x="11611" y="354012"/>
              </a:cxn>
              <a:cxn ang="0">
                <a:pos x="0" y="354012"/>
              </a:cxn>
              <a:cxn ang="0">
                <a:pos x="0" y="354012"/>
              </a:cxn>
              <a:cxn ang="0">
                <a:pos x="11611" y="354012"/>
              </a:cxn>
              <a:cxn ang="0">
                <a:pos x="156754" y="5803"/>
              </a:cxn>
              <a:cxn ang="0">
                <a:pos x="174171" y="34821"/>
              </a:cxn>
              <a:cxn ang="0">
                <a:pos x="203200" y="139283"/>
              </a:cxn>
              <a:cxn ang="0">
                <a:pos x="174171" y="34821"/>
              </a:cxn>
              <a:cxn ang="0">
                <a:pos x="156754" y="5803"/>
              </a:cxn>
              <a:cxn ang="0">
                <a:pos x="156754" y="5803"/>
              </a:cxn>
              <a:cxn ang="0">
                <a:pos x="156754" y="5803"/>
              </a:cxn>
              <a:cxn ang="0">
                <a:pos x="156754" y="5803"/>
              </a:cxn>
              <a:cxn ang="0">
                <a:pos x="150949" y="0"/>
              </a:cxn>
              <a:cxn ang="0">
                <a:pos x="156754" y="5803"/>
              </a:cxn>
              <a:cxn ang="0">
                <a:pos x="150949" y="0"/>
              </a:cxn>
              <a:cxn ang="0">
                <a:pos x="150949" y="0"/>
              </a:cxn>
              <a:cxn ang="0">
                <a:pos x="150949" y="0"/>
              </a:cxn>
              <a:cxn ang="0">
                <a:pos x="150949" y="0"/>
              </a:cxn>
              <a:cxn ang="0">
                <a:pos x="150949" y="0"/>
              </a:cxn>
              <a:cxn ang="0">
                <a:pos x="150949" y="0"/>
              </a:cxn>
              <a:cxn ang="0">
                <a:pos x="150949" y="0"/>
              </a:cxn>
            </a:cxnLst>
            <a:rect l="txL" t="txT" r="txR" b="txB"/>
            <a:pathLst>
              <a:path w="35" h="61">
                <a:moveTo>
                  <a:pt x="2" y="61"/>
                </a:moveTo>
                <a:cubicBezTo>
                  <a:pt x="1" y="61"/>
                  <a:pt x="0" y="61"/>
                  <a:pt x="0" y="61"/>
                </a:cubicBezTo>
                <a:cubicBezTo>
                  <a:pt x="0" y="61"/>
                  <a:pt x="0" y="61"/>
                  <a:pt x="0" y="61"/>
                </a:cubicBezTo>
                <a:cubicBezTo>
                  <a:pt x="0" y="61"/>
                  <a:pt x="1" y="61"/>
                  <a:pt x="2" y="61"/>
                </a:cubicBezTo>
                <a:moveTo>
                  <a:pt x="27" y="1"/>
                </a:moveTo>
                <a:cubicBezTo>
                  <a:pt x="28" y="3"/>
                  <a:pt x="29" y="4"/>
                  <a:pt x="30" y="6"/>
                </a:cubicBezTo>
                <a:cubicBezTo>
                  <a:pt x="34" y="12"/>
                  <a:pt x="35" y="18"/>
                  <a:pt x="35" y="24"/>
                </a:cubicBezTo>
                <a:cubicBezTo>
                  <a:pt x="35" y="18"/>
                  <a:pt x="34" y="12"/>
                  <a:pt x="30" y="6"/>
                </a:cubicBezTo>
                <a:cubicBezTo>
                  <a:pt x="29" y="4"/>
                  <a:pt x="28" y="3"/>
                  <a:pt x="27" y="1"/>
                </a:cubicBezTo>
                <a:moveTo>
                  <a:pt x="27" y="1"/>
                </a:moveTo>
                <a:cubicBezTo>
                  <a:pt x="27" y="1"/>
                  <a:pt x="27" y="1"/>
                  <a:pt x="27" y="1"/>
                </a:cubicBezTo>
                <a:cubicBezTo>
                  <a:pt x="27" y="1"/>
                  <a:pt x="27" y="1"/>
                  <a:pt x="27" y="1"/>
                </a:cubicBezTo>
                <a:moveTo>
                  <a:pt x="26" y="0"/>
                </a:moveTo>
                <a:cubicBezTo>
                  <a:pt x="27" y="1"/>
                  <a:pt x="27" y="1"/>
                  <a:pt x="27" y="1"/>
                </a:cubicBezTo>
                <a:cubicBezTo>
                  <a:pt x="27" y="1"/>
                  <a:pt x="27" y="1"/>
                  <a:pt x="26" y="0"/>
                </a:cubicBezTo>
                <a:moveTo>
                  <a:pt x="26" y="0"/>
                </a:moveTo>
                <a:cubicBezTo>
                  <a:pt x="26" y="0"/>
                  <a:pt x="26" y="0"/>
                  <a:pt x="26" y="0"/>
                </a:cubicBezTo>
                <a:cubicBezTo>
                  <a:pt x="26" y="0"/>
                  <a:pt x="26" y="0"/>
                  <a:pt x="26" y="0"/>
                </a:cubicBezTo>
                <a:moveTo>
                  <a:pt x="26" y="0"/>
                </a:moveTo>
                <a:cubicBezTo>
                  <a:pt x="26" y="0"/>
                  <a:pt x="26" y="0"/>
                  <a:pt x="26" y="0"/>
                </a:cubicBezTo>
                <a:cubicBezTo>
                  <a:pt x="26" y="0"/>
                  <a:pt x="26" y="0"/>
                  <a:pt x="26" y="0"/>
                </a:cubicBezTo>
              </a:path>
            </a:pathLst>
          </a:custGeom>
          <a:solidFill>
            <a:srgbClr val="313A42">
              <a:alpha val="100000"/>
            </a:srgbClr>
          </a:solidFill>
          <a:ln w="9525">
            <a:noFill/>
          </a:ln>
        </p:spPr>
        <p:txBody>
          <a:bodyPr lIns="68586" tIns="34293" rIns="68586" bIns="34293"/>
          <a:lstStyle/>
          <a:p>
            <a:endParaRPr lang="zh-CN" altLang="en-US" sz="2400" dirty="0">
              <a:ea typeface="思源黑体 Normal" panose="020B0400000000000000" pitchFamily="34" charset="-122"/>
            </a:endParaRPr>
          </a:p>
        </p:txBody>
      </p:sp>
      <p:grpSp>
        <p:nvGrpSpPr>
          <p:cNvPr id="42" name="组合 41"/>
          <p:cNvGrpSpPr/>
          <p:nvPr/>
        </p:nvGrpSpPr>
        <p:grpSpPr>
          <a:xfrm>
            <a:off x="2990863" y="3397003"/>
            <a:ext cx="540799" cy="540811"/>
            <a:chOff x="2990863" y="3397003"/>
            <a:chExt cx="540799" cy="540811"/>
          </a:xfrm>
        </p:grpSpPr>
        <p:sp>
          <p:nvSpPr>
            <p:cNvPr id="5" name="Oval 1855"/>
            <p:cNvSpPr/>
            <p:nvPr/>
          </p:nvSpPr>
          <p:spPr>
            <a:xfrm>
              <a:off x="2990863" y="3397003"/>
              <a:ext cx="540799" cy="540811"/>
            </a:xfrm>
            <a:prstGeom prst="ellipse">
              <a:avLst/>
            </a:prstGeom>
            <a:solidFill>
              <a:schemeClr val="accent2"/>
            </a:solidFill>
            <a:ln w="9525">
              <a:noFill/>
            </a:ln>
          </p:spPr>
          <p:txBody>
            <a:bodyPr/>
            <a:lstStyle/>
            <a:p>
              <a:pPr lvl="0"/>
              <a:endParaRPr lang="zh-CN" altLang="zh-CN" sz="1600" dirty="0">
                <a:solidFill>
                  <a:srgbClr val="000000"/>
                </a:solidFill>
                <a:ea typeface="思源黑体 Normal" panose="020B0400000000000000" pitchFamily="34" charset="-122"/>
                <a:sym typeface="宋体" panose="02010600030101010101" pitchFamily="2" charset="-122"/>
              </a:endParaRPr>
            </a:p>
          </p:txBody>
        </p:sp>
        <p:sp>
          <p:nvSpPr>
            <p:cNvPr id="6" name="Freeform 1858"/>
            <p:cNvSpPr/>
            <p:nvPr/>
          </p:nvSpPr>
          <p:spPr>
            <a:xfrm>
              <a:off x="3104627" y="3510249"/>
              <a:ext cx="324000" cy="324000"/>
            </a:xfrm>
            <a:custGeom>
              <a:avLst/>
              <a:gdLst>
                <a:gd name="txL" fmla="*/ 0 w 52"/>
                <a:gd name="txT" fmla="*/ 0 h 51"/>
                <a:gd name="txR" fmla="*/ 52 w 52"/>
                <a:gd name="txB" fmla="*/ 51 h 51"/>
              </a:gdLst>
              <a:ahLst/>
              <a:cxnLst>
                <a:cxn ang="0">
                  <a:pos x="261022" y="138953"/>
                </a:cxn>
                <a:cxn ang="0">
                  <a:pos x="261022" y="121584"/>
                </a:cxn>
                <a:cxn ang="0">
                  <a:pos x="243620" y="121584"/>
                </a:cxn>
                <a:cxn ang="0">
                  <a:pos x="243620" y="127374"/>
                </a:cxn>
                <a:cxn ang="0">
                  <a:pos x="220418" y="115794"/>
                </a:cxn>
                <a:cxn ang="0">
                  <a:pos x="220418" y="98425"/>
                </a:cxn>
                <a:cxn ang="0">
                  <a:pos x="197216" y="98425"/>
                </a:cxn>
                <a:cxn ang="0">
                  <a:pos x="197216" y="104215"/>
                </a:cxn>
                <a:cxn ang="0">
                  <a:pos x="168214" y="86846"/>
                </a:cxn>
                <a:cxn ang="0">
                  <a:pos x="168214" y="28949"/>
                </a:cxn>
                <a:cxn ang="0">
                  <a:pos x="150813" y="0"/>
                </a:cxn>
                <a:cxn ang="0">
                  <a:pos x="150813" y="0"/>
                </a:cxn>
                <a:cxn ang="0">
                  <a:pos x="150813" y="0"/>
                </a:cxn>
                <a:cxn ang="0">
                  <a:pos x="133411" y="28949"/>
                </a:cxn>
                <a:cxn ang="0">
                  <a:pos x="133411" y="86846"/>
                </a:cxn>
                <a:cxn ang="0">
                  <a:pos x="98608" y="104215"/>
                </a:cxn>
                <a:cxn ang="0">
                  <a:pos x="98608" y="98425"/>
                </a:cxn>
                <a:cxn ang="0">
                  <a:pos x="81207" y="98425"/>
                </a:cxn>
                <a:cxn ang="0">
                  <a:pos x="81207" y="115794"/>
                </a:cxn>
                <a:cxn ang="0">
                  <a:pos x="58005" y="133163"/>
                </a:cxn>
                <a:cxn ang="0">
                  <a:pos x="58005" y="121584"/>
                </a:cxn>
                <a:cxn ang="0">
                  <a:pos x="40603" y="121584"/>
                </a:cxn>
                <a:cxn ang="0">
                  <a:pos x="40603" y="138953"/>
                </a:cxn>
                <a:cxn ang="0">
                  <a:pos x="0" y="162112"/>
                </a:cxn>
                <a:cxn ang="0">
                  <a:pos x="0" y="179481"/>
                </a:cxn>
                <a:cxn ang="0">
                  <a:pos x="87007" y="150532"/>
                </a:cxn>
                <a:cxn ang="0">
                  <a:pos x="133411" y="150532"/>
                </a:cxn>
                <a:cxn ang="0">
                  <a:pos x="133411" y="156322"/>
                </a:cxn>
                <a:cxn ang="0">
                  <a:pos x="139212" y="237378"/>
                </a:cxn>
                <a:cxn ang="0">
                  <a:pos x="98608" y="272116"/>
                </a:cxn>
                <a:cxn ang="0">
                  <a:pos x="98608" y="289485"/>
                </a:cxn>
                <a:cxn ang="0">
                  <a:pos x="150813" y="272116"/>
                </a:cxn>
                <a:cxn ang="0">
                  <a:pos x="150813" y="295275"/>
                </a:cxn>
                <a:cxn ang="0">
                  <a:pos x="150813" y="295275"/>
                </a:cxn>
                <a:cxn ang="0">
                  <a:pos x="150813" y="272116"/>
                </a:cxn>
                <a:cxn ang="0">
                  <a:pos x="203017" y="283696"/>
                </a:cxn>
                <a:cxn ang="0">
                  <a:pos x="203017" y="272116"/>
                </a:cxn>
                <a:cxn ang="0">
                  <a:pos x="162413" y="237378"/>
                </a:cxn>
                <a:cxn ang="0">
                  <a:pos x="168214" y="156322"/>
                </a:cxn>
                <a:cxn ang="0">
                  <a:pos x="168214" y="144743"/>
                </a:cxn>
                <a:cxn ang="0">
                  <a:pos x="208817" y="144743"/>
                </a:cxn>
                <a:cxn ang="0">
                  <a:pos x="301625" y="173691"/>
                </a:cxn>
                <a:cxn ang="0">
                  <a:pos x="301625" y="162112"/>
                </a:cxn>
                <a:cxn ang="0">
                  <a:pos x="261022" y="138953"/>
                </a:cxn>
              </a:cxnLst>
              <a:rect l="txL" t="txT" r="txR" b="txB"/>
              <a:pathLst>
                <a:path w="52" h="51">
                  <a:moveTo>
                    <a:pt x="45" y="24"/>
                  </a:moveTo>
                  <a:cubicBezTo>
                    <a:pt x="45" y="21"/>
                    <a:pt x="45" y="21"/>
                    <a:pt x="45" y="21"/>
                  </a:cubicBezTo>
                  <a:cubicBezTo>
                    <a:pt x="42" y="21"/>
                    <a:pt x="42" y="21"/>
                    <a:pt x="42" y="21"/>
                  </a:cubicBezTo>
                  <a:cubicBezTo>
                    <a:pt x="42" y="22"/>
                    <a:pt x="42" y="22"/>
                    <a:pt x="42" y="22"/>
                  </a:cubicBezTo>
                  <a:cubicBezTo>
                    <a:pt x="38" y="20"/>
                    <a:pt x="38" y="20"/>
                    <a:pt x="38" y="20"/>
                  </a:cubicBezTo>
                  <a:cubicBezTo>
                    <a:pt x="38" y="17"/>
                    <a:pt x="38" y="17"/>
                    <a:pt x="38" y="17"/>
                  </a:cubicBezTo>
                  <a:cubicBezTo>
                    <a:pt x="34" y="17"/>
                    <a:pt x="34" y="17"/>
                    <a:pt x="34" y="17"/>
                  </a:cubicBezTo>
                  <a:cubicBezTo>
                    <a:pt x="34" y="18"/>
                    <a:pt x="34" y="18"/>
                    <a:pt x="34" y="18"/>
                  </a:cubicBezTo>
                  <a:cubicBezTo>
                    <a:pt x="29" y="15"/>
                    <a:pt x="29" y="15"/>
                    <a:pt x="29" y="15"/>
                  </a:cubicBezTo>
                  <a:cubicBezTo>
                    <a:pt x="29" y="5"/>
                    <a:pt x="29" y="5"/>
                    <a:pt x="29" y="5"/>
                  </a:cubicBezTo>
                  <a:cubicBezTo>
                    <a:pt x="29" y="1"/>
                    <a:pt x="27" y="0"/>
                    <a:pt x="26" y="0"/>
                  </a:cubicBezTo>
                  <a:cubicBezTo>
                    <a:pt x="26" y="0"/>
                    <a:pt x="26" y="0"/>
                    <a:pt x="26" y="0"/>
                  </a:cubicBezTo>
                  <a:cubicBezTo>
                    <a:pt x="26" y="0"/>
                    <a:pt x="26" y="0"/>
                    <a:pt x="26" y="0"/>
                  </a:cubicBezTo>
                  <a:cubicBezTo>
                    <a:pt x="25" y="0"/>
                    <a:pt x="23" y="1"/>
                    <a:pt x="23" y="5"/>
                  </a:cubicBezTo>
                  <a:cubicBezTo>
                    <a:pt x="23" y="15"/>
                    <a:pt x="23" y="15"/>
                    <a:pt x="23" y="15"/>
                  </a:cubicBezTo>
                  <a:cubicBezTo>
                    <a:pt x="17" y="18"/>
                    <a:pt x="17" y="18"/>
                    <a:pt x="17" y="18"/>
                  </a:cubicBezTo>
                  <a:cubicBezTo>
                    <a:pt x="17" y="17"/>
                    <a:pt x="17" y="17"/>
                    <a:pt x="17" y="17"/>
                  </a:cubicBezTo>
                  <a:cubicBezTo>
                    <a:pt x="14" y="17"/>
                    <a:pt x="14" y="17"/>
                    <a:pt x="14" y="17"/>
                  </a:cubicBezTo>
                  <a:cubicBezTo>
                    <a:pt x="14" y="20"/>
                    <a:pt x="14" y="20"/>
                    <a:pt x="14" y="20"/>
                  </a:cubicBezTo>
                  <a:cubicBezTo>
                    <a:pt x="10" y="23"/>
                    <a:pt x="10" y="23"/>
                    <a:pt x="10" y="23"/>
                  </a:cubicBezTo>
                  <a:cubicBezTo>
                    <a:pt x="10" y="21"/>
                    <a:pt x="10" y="21"/>
                    <a:pt x="10" y="21"/>
                  </a:cubicBezTo>
                  <a:cubicBezTo>
                    <a:pt x="7" y="21"/>
                    <a:pt x="7" y="21"/>
                    <a:pt x="7" y="21"/>
                  </a:cubicBezTo>
                  <a:cubicBezTo>
                    <a:pt x="7" y="24"/>
                    <a:pt x="7" y="24"/>
                    <a:pt x="7" y="24"/>
                  </a:cubicBezTo>
                  <a:cubicBezTo>
                    <a:pt x="0" y="28"/>
                    <a:pt x="0" y="28"/>
                    <a:pt x="0" y="28"/>
                  </a:cubicBezTo>
                  <a:cubicBezTo>
                    <a:pt x="0" y="31"/>
                    <a:pt x="0" y="31"/>
                    <a:pt x="0" y="31"/>
                  </a:cubicBezTo>
                  <a:cubicBezTo>
                    <a:pt x="15" y="26"/>
                    <a:pt x="15" y="26"/>
                    <a:pt x="15" y="26"/>
                  </a:cubicBezTo>
                  <a:cubicBezTo>
                    <a:pt x="23" y="26"/>
                    <a:pt x="23" y="26"/>
                    <a:pt x="23" y="26"/>
                  </a:cubicBezTo>
                  <a:cubicBezTo>
                    <a:pt x="23" y="27"/>
                    <a:pt x="23" y="27"/>
                    <a:pt x="23" y="27"/>
                  </a:cubicBezTo>
                  <a:cubicBezTo>
                    <a:pt x="24" y="41"/>
                    <a:pt x="24" y="41"/>
                    <a:pt x="24" y="41"/>
                  </a:cubicBezTo>
                  <a:cubicBezTo>
                    <a:pt x="17" y="47"/>
                    <a:pt x="17" y="47"/>
                    <a:pt x="17" y="47"/>
                  </a:cubicBezTo>
                  <a:cubicBezTo>
                    <a:pt x="17" y="50"/>
                    <a:pt x="17" y="50"/>
                    <a:pt x="17" y="50"/>
                  </a:cubicBezTo>
                  <a:cubicBezTo>
                    <a:pt x="26" y="47"/>
                    <a:pt x="26" y="47"/>
                    <a:pt x="26" y="47"/>
                  </a:cubicBezTo>
                  <a:cubicBezTo>
                    <a:pt x="26" y="51"/>
                    <a:pt x="26" y="51"/>
                    <a:pt x="26" y="51"/>
                  </a:cubicBezTo>
                  <a:cubicBezTo>
                    <a:pt x="26" y="51"/>
                    <a:pt x="26" y="51"/>
                    <a:pt x="26" y="51"/>
                  </a:cubicBezTo>
                  <a:cubicBezTo>
                    <a:pt x="26" y="47"/>
                    <a:pt x="26" y="47"/>
                    <a:pt x="26" y="47"/>
                  </a:cubicBezTo>
                  <a:cubicBezTo>
                    <a:pt x="35" y="49"/>
                    <a:pt x="35" y="49"/>
                    <a:pt x="35" y="49"/>
                  </a:cubicBezTo>
                  <a:cubicBezTo>
                    <a:pt x="35" y="47"/>
                    <a:pt x="35" y="47"/>
                    <a:pt x="35" y="47"/>
                  </a:cubicBezTo>
                  <a:cubicBezTo>
                    <a:pt x="28" y="41"/>
                    <a:pt x="28" y="41"/>
                    <a:pt x="28" y="41"/>
                  </a:cubicBezTo>
                  <a:cubicBezTo>
                    <a:pt x="29" y="27"/>
                    <a:pt x="29" y="27"/>
                    <a:pt x="29" y="27"/>
                  </a:cubicBezTo>
                  <a:cubicBezTo>
                    <a:pt x="29" y="27"/>
                    <a:pt x="29" y="27"/>
                    <a:pt x="29" y="25"/>
                  </a:cubicBezTo>
                  <a:cubicBezTo>
                    <a:pt x="36" y="25"/>
                    <a:pt x="36" y="25"/>
                    <a:pt x="36" y="25"/>
                  </a:cubicBezTo>
                  <a:cubicBezTo>
                    <a:pt x="52" y="30"/>
                    <a:pt x="52" y="30"/>
                    <a:pt x="52" y="30"/>
                  </a:cubicBezTo>
                  <a:cubicBezTo>
                    <a:pt x="52" y="28"/>
                    <a:pt x="52" y="28"/>
                    <a:pt x="52" y="28"/>
                  </a:cubicBezTo>
                  <a:lnTo>
                    <a:pt x="45" y="24"/>
                  </a:lnTo>
                  <a:close/>
                </a:path>
              </a:pathLst>
            </a:custGeom>
            <a:solidFill>
              <a:srgbClr val="EFE9EB">
                <a:alpha val="100000"/>
              </a:srgbClr>
            </a:solidFill>
            <a:ln w="9525">
              <a:noFill/>
            </a:ln>
          </p:spPr>
          <p:txBody>
            <a:bodyPr/>
            <a:lstStyle/>
            <a:p>
              <a:endParaRPr lang="zh-CN" altLang="en-US" sz="2400" dirty="0">
                <a:ea typeface="思源黑体 Normal" panose="020B0400000000000000" pitchFamily="34" charset="-122"/>
              </a:endParaRPr>
            </a:p>
          </p:txBody>
        </p:sp>
      </p:grpSp>
      <p:sp>
        <p:nvSpPr>
          <p:cNvPr id="7" name="Freeform 1871"/>
          <p:cNvSpPr/>
          <p:nvPr/>
        </p:nvSpPr>
        <p:spPr>
          <a:xfrm>
            <a:off x="6305694" y="1753142"/>
            <a:ext cx="24769" cy="33348"/>
          </a:xfrm>
          <a:custGeom>
            <a:avLst/>
            <a:gdLst>
              <a:gd name="txL" fmla="*/ 0 w 22"/>
              <a:gd name="txT" fmla="*/ 0 h 30"/>
              <a:gd name="txR" fmla="*/ 22 w 22"/>
              <a:gd name="txB" fmla="*/ 30 h 30"/>
            </a:gdLst>
            <a:ahLst/>
            <a:cxnLst>
              <a:cxn ang="0">
                <a:pos x="17463" y="47625"/>
              </a:cxn>
              <a:cxn ang="0">
                <a:pos x="11113" y="41275"/>
              </a:cxn>
              <a:cxn ang="0">
                <a:pos x="23813" y="17463"/>
              </a:cxn>
              <a:cxn ang="0">
                <a:pos x="0" y="6350"/>
              </a:cxn>
              <a:cxn ang="0">
                <a:pos x="6350" y="0"/>
              </a:cxn>
              <a:cxn ang="0">
                <a:pos x="34925" y="17463"/>
              </a:cxn>
              <a:cxn ang="0">
                <a:pos x="17463" y="47625"/>
              </a:cxn>
            </a:cxnLst>
            <a:rect l="txL" t="txT" r="txR" b="txB"/>
            <a:pathLst>
              <a:path w="22" h="30">
                <a:moveTo>
                  <a:pt x="11" y="30"/>
                </a:moveTo>
                <a:lnTo>
                  <a:pt x="7" y="26"/>
                </a:lnTo>
                <a:lnTo>
                  <a:pt x="15" y="11"/>
                </a:lnTo>
                <a:lnTo>
                  <a:pt x="0" y="4"/>
                </a:lnTo>
                <a:lnTo>
                  <a:pt x="4" y="0"/>
                </a:lnTo>
                <a:lnTo>
                  <a:pt x="22" y="11"/>
                </a:lnTo>
                <a:lnTo>
                  <a:pt x="11" y="30"/>
                </a:lnTo>
                <a:close/>
              </a:path>
            </a:pathLst>
          </a:custGeom>
          <a:solidFill>
            <a:srgbClr val="313A42">
              <a:alpha val="100000"/>
            </a:srgbClr>
          </a:solidFill>
          <a:ln w="9525">
            <a:noFill/>
          </a:ln>
        </p:spPr>
        <p:txBody>
          <a:bodyPr lIns="68586" tIns="34293" rIns="68586" bIns="34293"/>
          <a:lstStyle/>
          <a:p>
            <a:endParaRPr lang="zh-CN" altLang="en-US" sz="2400" dirty="0">
              <a:ea typeface="思源黑体 Normal" panose="020B0400000000000000" pitchFamily="34" charset="-122"/>
            </a:endParaRPr>
          </a:p>
        </p:txBody>
      </p:sp>
      <p:sp>
        <p:nvSpPr>
          <p:cNvPr id="8" name="TextBox 1956"/>
          <p:cNvSpPr/>
          <p:nvPr/>
        </p:nvSpPr>
        <p:spPr>
          <a:xfrm>
            <a:off x="1550463" y="1345345"/>
            <a:ext cx="1276572" cy="346255"/>
          </a:xfrm>
          <a:prstGeom prst="rect">
            <a:avLst/>
          </a:prstGeom>
          <a:noFill/>
          <a:ln w="9525">
            <a:noFill/>
            <a:miter/>
          </a:ln>
        </p:spPr>
        <p:txBody>
          <a:bodyPr wrap="square" lIns="68586" tIns="34293" rIns="68586" bIns="34293">
            <a:spAutoFit/>
          </a:bodyPr>
          <a:lstStyle/>
          <a:p>
            <a:pPr lvl="0" algn="r"/>
            <a:r>
              <a:rPr lang="zh-CN" altLang="en-US" b="1" dirty="0">
                <a:latin typeface="思源黑体 Normal" panose="020B0400000000000000" pitchFamily="34" charset="-122"/>
                <a:ea typeface="思源黑体 Normal" panose="020B0400000000000000" pitchFamily="34" charset="-122"/>
                <a:sym typeface="Arial" panose="020B0604020202020204" pitchFamily="34" charset="0"/>
              </a:rPr>
              <a:t>地图浏览</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sp>
        <p:nvSpPr>
          <p:cNvPr id="9" name="TextBox 1957"/>
          <p:cNvSpPr/>
          <p:nvPr/>
        </p:nvSpPr>
        <p:spPr>
          <a:xfrm>
            <a:off x="6211378" y="1345345"/>
            <a:ext cx="1276572" cy="346255"/>
          </a:xfrm>
          <a:prstGeom prst="rect">
            <a:avLst/>
          </a:prstGeom>
          <a:noFill/>
          <a:ln w="9525">
            <a:noFill/>
            <a:miter/>
          </a:ln>
        </p:spPr>
        <p:txBody>
          <a:bodyPr wrap="square" lIns="68586" tIns="34293" rIns="68586" bIns="34293">
            <a:spAutoFit/>
          </a:bodyPr>
          <a:lstStyle/>
          <a:p>
            <a:pPr lvl="0"/>
            <a:r>
              <a:rPr lang="zh-CN" altLang="en-US" b="1" dirty="0">
                <a:latin typeface="思源黑体 Normal" panose="020B0400000000000000" pitchFamily="34" charset="-122"/>
                <a:ea typeface="思源黑体 Normal" panose="020B0400000000000000" pitchFamily="34" charset="-122"/>
                <a:sym typeface="Arial" panose="020B0604020202020204" pitchFamily="34" charset="0"/>
              </a:rPr>
              <a:t>地点排名</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sp>
        <p:nvSpPr>
          <p:cNvPr id="10" name="TextBox 1958"/>
          <p:cNvSpPr/>
          <p:nvPr/>
        </p:nvSpPr>
        <p:spPr>
          <a:xfrm>
            <a:off x="1569041" y="2250500"/>
            <a:ext cx="1278060" cy="346255"/>
          </a:xfrm>
          <a:prstGeom prst="rect">
            <a:avLst/>
          </a:prstGeom>
          <a:noFill/>
          <a:ln w="9525">
            <a:noFill/>
            <a:miter/>
          </a:ln>
        </p:spPr>
        <p:txBody>
          <a:bodyPr wrap="square" lIns="68586" tIns="34293" rIns="68586" bIns="34293">
            <a:spAutoFit/>
          </a:bodyPr>
          <a:lstStyle/>
          <a:p>
            <a:pPr lvl="0" algn="r"/>
            <a:r>
              <a:rPr lang="zh-CN" altLang="en-US" b="1" dirty="0">
                <a:latin typeface="思源黑体 Normal" panose="020B0400000000000000" pitchFamily="34" charset="-122"/>
                <a:ea typeface="思源黑体 Normal" panose="020B0400000000000000" pitchFamily="34" charset="-122"/>
                <a:sym typeface="Arial" panose="020B0604020202020204" pitchFamily="34" charset="0"/>
              </a:rPr>
              <a:t>地点展示</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sp>
        <p:nvSpPr>
          <p:cNvPr id="11" name="TextBox 1959"/>
          <p:cNvSpPr/>
          <p:nvPr/>
        </p:nvSpPr>
        <p:spPr>
          <a:xfrm>
            <a:off x="6211378" y="2250500"/>
            <a:ext cx="1276572" cy="346255"/>
          </a:xfrm>
          <a:prstGeom prst="rect">
            <a:avLst/>
          </a:prstGeom>
          <a:noFill/>
          <a:ln w="9525">
            <a:noFill/>
            <a:miter/>
          </a:ln>
        </p:spPr>
        <p:txBody>
          <a:bodyPr wrap="square" lIns="68586" tIns="34293" rIns="68586" bIns="34293">
            <a:spAutoFit/>
          </a:bodyPr>
          <a:lstStyle/>
          <a:p>
            <a:pPr lvl="0"/>
            <a:r>
              <a:rPr lang="zh-CN" altLang="en-US" b="1" dirty="0">
                <a:latin typeface="思源黑体 Normal" panose="020B0400000000000000" pitchFamily="34" charset="-122"/>
                <a:ea typeface="思源黑体 Normal" panose="020B0400000000000000" pitchFamily="34" charset="-122"/>
                <a:sym typeface="Arial" panose="020B0604020202020204" pitchFamily="34" charset="0"/>
              </a:rPr>
              <a:t>校园信息</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sp>
        <p:nvSpPr>
          <p:cNvPr id="12" name="TextBox 1960"/>
          <p:cNvSpPr/>
          <p:nvPr/>
        </p:nvSpPr>
        <p:spPr>
          <a:xfrm>
            <a:off x="1569039" y="3341924"/>
            <a:ext cx="1278805" cy="346255"/>
          </a:xfrm>
          <a:prstGeom prst="rect">
            <a:avLst/>
          </a:prstGeom>
          <a:noFill/>
          <a:ln w="9525">
            <a:noFill/>
            <a:miter/>
          </a:ln>
        </p:spPr>
        <p:txBody>
          <a:bodyPr wrap="square" lIns="68586" tIns="34293" rIns="68586" bIns="34293">
            <a:spAutoFit/>
          </a:bodyPr>
          <a:lstStyle/>
          <a:p>
            <a:pPr lvl="0" algn="r"/>
            <a:r>
              <a:rPr lang="en-US" altLang="zh-CN" b="1" dirty="0">
                <a:latin typeface="思源黑体 Normal" panose="020B0400000000000000" pitchFamily="34" charset="-122"/>
                <a:ea typeface="思源黑体 Normal" panose="020B0400000000000000" pitchFamily="34" charset="-122"/>
                <a:cs typeface="Open Sans" panose="020B0606030504020204" pitchFamily="34" charset="0"/>
              </a:rPr>
              <a:t>路线导航</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sp>
        <p:nvSpPr>
          <p:cNvPr id="13" name="TextBox 1961"/>
          <p:cNvSpPr/>
          <p:nvPr/>
        </p:nvSpPr>
        <p:spPr>
          <a:xfrm>
            <a:off x="6211380" y="3341924"/>
            <a:ext cx="1278060" cy="346255"/>
          </a:xfrm>
          <a:prstGeom prst="rect">
            <a:avLst/>
          </a:prstGeom>
          <a:noFill/>
          <a:ln w="9525">
            <a:noFill/>
            <a:miter/>
          </a:ln>
        </p:spPr>
        <p:txBody>
          <a:bodyPr wrap="square" lIns="68586" tIns="34293" rIns="68586" bIns="34293">
            <a:spAutoFit/>
          </a:bodyPr>
          <a:lstStyle/>
          <a:p>
            <a:pPr lvl="0"/>
            <a:r>
              <a:rPr lang="zh-CN" altLang="en-US" b="1" dirty="0">
                <a:latin typeface="思源黑体 Normal" panose="020B0400000000000000" pitchFamily="34" charset="-122"/>
                <a:ea typeface="思源黑体 Normal" panose="020B0400000000000000" pitchFamily="34" charset="-122"/>
                <a:sym typeface="Arial" panose="020B0604020202020204" pitchFamily="34" charset="0"/>
              </a:rPr>
              <a:t>在线管理</a:t>
            </a:r>
            <a:endParaRPr lang="zh-CN" altLang="en-US" b="1" dirty="0">
              <a:latin typeface="思源黑体 Normal" panose="020B0400000000000000" pitchFamily="34" charset="-122"/>
              <a:ea typeface="思源黑体 Normal" panose="020B0400000000000000" pitchFamily="34" charset="-122"/>
              <a:sym typeface="Arial" panose="020B0604020202020204" pitchFamily="34" charset="0"/>
            </a:endParaRPr>
          </a:p>
        </p:txBody>
      </p:sp>
      <p:grpSp>
        <p:nvGrpSpPr>
          <p:cNvPr id="44" name="组合 43"/>
          <p:cNvGrpSpPr/>
          <p:nvPr/>
        </p:nvGrpSpPr>
        <p:grpSpPr>
          <a:xfrm>
            <a:off x="2990863" y="1354122"/>
            <a:ext cx="540000" cy="540000"/>
            <a:chOff x="2990863" y="1354122"/>
            <a:chExt cx="540000" cy="540000"/>
          </a:xfrm>
        </p:grpSpPr>
        <p:sp>
          <p:nvSpPr>
            <p:cNvPr id="15" name="Freeform 1812"/>
            <p:cNvSpPr/>
            <p:nvPr/>
          </p:nvSpPr>
          <p:spPr>
            <a:xfrm>
              <a:off x="2990863" y="1354122"/>
              <a:ext cx="540000" cy="54000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accent2"/>
            </a:solidFill>
            <a:ln w="9525">
              <a:noFill/>
            </a:ln>
          </p:spPr>
          <p:txBody>
            <a:bodyPr/>
            <a:lstStyle/>
            <a:p>
              <a:endParaRPr lang="zh-CN" altLang="en-US" sz="2400" dirty="0">
                <a:ea typeface="思源黑体 Normal" panose="020B0400000000000000" pitchFamily="34" charset="-122"/>
              </a:endParaRPr>
            </a:p>
          </p:txBody>
        </p:sp>
        <p:grpSp>
          <p:nvGrpSpPr>
            <p:cNvPr id="17" name="稻壳儿小白白(http://dwz.cn/Wu2UP)"/>
            <p:cNvGrpSpPr/>
            <p:nvPr/>
          </p:nvGrpSpPr>
          <p:grpSpPr>
            <a:xfrm>
              <a:off x="3110529" y="1468892"/>
              <a:ext cx="304767" cy="302867"/>
              <a:chOff x="4019550" y="3568701"/>
              <a:chExt cx="358775" cy="360363"/>
            </a:xfrm>
            <a:solidFill>
              <a:schemeClr val="bg1"/>
            </a:solidFill>
          </p:grpSpPr>
          <p:sp>
            <p:nvSpPr>
              <p:cNvPr id="19" name="稻壳儿小白白(http://dwz.cn/Wu2UP)"/>
              <p:cNvSpPr>
                <a:spLocks noEditPoints="1"/>
              </p:cNvSpPr>
              <p:nvPr/>
            </p:nvSpPr>
            <p:spPr bwMode="auto">
              <a:xfrm>
                <a:off x="4019550" y="3568701"/>
                <a:ext cx="358775" cy="360363"/>
              </a:xfrm>
              <a:custGeom>
                <a:avLst/>
                <a:gdLst/>
                <a:ahLst/>
                <a:cxnLst>
                  <a:cxn ang="0">
                    <a:pos x="77" y="0"/>
                  </a:cxn>
                  <a:cxn ang="0">
                    <a:pos x="31" y="46"/>
                  </a:cxn>
                  <a:cxn ang="0">
                    <a:pos x="36" y="68"/>
                  </a:cxn>
                  <a:cxn ang="0">
                    <a:pos x="4" y="100"/>
                  </a:cxn>
                  <a:cxn ang="0">
                    <a:pos x="4" y="100"/>
                  </a:cxn>
                  <a:cxn ang="0">
                    <a:pos x="0" y="109"/>
                  </a:cxn>
                  <a:cxn ang="0">
                    <a:pos x="13" y="123"/>
                  </a:cxn>
                  <a:cxn ang="0">
                    <a:pos x="23" y="119"/>
                  </a:cxn>
                  <a:cxn ang="0">
                    <a:pos x="23" y="119"/>
                  </a:cxn>
                  <a:cxn ang="0">
                    <a:pos x="55" y="87"/>
                  </a:cxn>
                  <a:cxn ang="0">
                    <a:pos x="77" y="92"/>
                  </a:cxn>
                  <a:cxn ang="0">
                    <a:pos x="123" y="46"/>
                  </a:cxn>
                  <a:cxn ang="0">
                    <a:pos x="77" y="0"/>
                  </a:cxn>
                  <a:cxn ang="0">
                    <a:pos x="18" y="114"/>
                  </a:cxn>
                  <a:cxn ang="0">
                    <a:pos x="13" y="116"/>
                  </a:cxn>
                  <a:cxn ang="0">
                    <a:pos x="7" y="109"/>
                  </a:cxn>
                  <a:cxn ang="0">
                    <a:pos x="9" y="104"/>
                  </a:cxn>
                  <a:cxn ang="0">
                    <a:pos x="9" y="104"/>
                  </a:cxn>
                  <a:cxn ang="0">
                    <a:pos x="40" y="73"/>
                  </a:cxn>
                  <a:cxn ang="0">
                    <a:pos x="49" y="83"/>
                  </a:cxn>
                  <a:cxn ang="0">
                    <a:pos x="18" y="114"/>
                  </a:cxn>
                  <a:cxn ang="0">
                    <a:pos x="77" y="84"/>
                  </a:cxn>
                  <a:cxn ang="0">
                    <a:pos x="38" y="46"/>
                  </a:cxn>
                  <a:cxn ang="0">
                    <a:pos x="77" y="8"/>
                  </a:cxn>
                  <a:cxn ang="0">
                    <a:pos x="115" y="46"/>
                  </a:cxn>
                  <a:cxn ang="0">
                    <a:pos x="77" y="84"/>
                  </a:cxn>
                  <a:cxn ang="0">
                    <a:pos x="77" y="84"/>
                  </a:cxn>
                  <a:cxn ang="0">
                    <a:pos x="77" y="84"/>
                  </a:cxn>
                </a:cxnLst>
                <a:rect l="0" t="0" r="r" b="b"/>
                <a:pathLst>
                  <a:path w="123" h="123">
                    <a:moveTo>
                      <a:pt x="77" y="0"/>
                    </a:moveTo>
                    <a:cubicBezTo>
                      <a:pt x="51" y="0"/>
                      <a:pt x="31" y="21"/>
                      <a:pt x="31" y="46"/>
                    </a:cubicBezTo>
                    <a:cubicBezTo>
                      <a:pt x="31" y="54"/>
                      <a:pt x="33" y="61"/>
                      <a:pt x="36" y="68"/>
                    </a:cubicBezTo>
                    <a:cubicBezTo>
                      <a:pt x="4" y="100"/>
                      <a:pt x="4" y="100"/>
                      <a:pt x="4" y="100"/>
                    </a:cubicBezTo>
                    <a:cubicBezTo>
                      <a:pt x="4" y="100"/>
                      <a:pt x="4" y="100"/>
                      <a:pt x="4" y="100"/>
                    </a:cubicBezTo>
                    <a:cubicBezTo>
                      <a:pt x="2" y="102"/>
                      <a:pt x="0" y="105"/>
                      <a:pt x="0" y="109"/>
                    </a:cubicBezTo>
                    <a:cubicBezTo>
                      <a:pt x="0" y="117"/>
                      <a:pt x="6" y="123"/>
                      <a:pt x="13" y="123"/>
                    </a:cubicBezTo>
                    <a:cubicBezTo>
                      <a:pt x="17" y="123"/>
                      <a:pt x="21" y="121"/>
                      <a:pt x="23" y="119"/>
                    </a:cubicBezTo>
                    <a:cubicBezTo>
                      <a:pt x="23" y="119"/>
                      <a:pt x="23" y="119"/>
                      <a:pt x="23" y="119"/>
                    </a:cubicBezTo>
                    <a:cubicBezTo>
                      <a:pt x="55" y="87"/>
                      <a:pt x="55" y="87"/>
                      <a:pt x="55" y="87"/>
                    </a:cubicBezTo>
                    <a:cubicBezTo>
                      <a:pt x="62" y="90"/>
                      <a:pt x="69" y="92"/>
                      <a:pt x="77" y="92"/>
                    </a:cubicBezTo>
                    <a:cubicBezTo>
                      <a:pt x="102" y="92"/>
                      <a:pt x="123" y="71"/>
                      <a:pt x="123" y="46"/>
                    </a:cubicBezTo>
                    <a:cubicBezTo>
                      <a:pt x="123" y="21"/>
                      <a:pt x="102" y="0"/>
                      <a:pt x="77" y="0"/>
                    </a:cubicBezTo>
                    <a:close/>
                    <a:moveTo>
                      <a:pt x="18" y="114"/>
                    </a:moveTo>
                    <a:cubicBezTo>
                      <a:pt x="17" y="115"/>
                      <a:pt x="15" y="116"/>
                      <a:pt x="13" y="116"/>
                    </a:cubicBezTo>
                    <a:cubicBezTo>
                      <a:pt x="10" y="116"/>
                      <a:pt x="7" y="113"/>
                      <a:pt x="7" y="109"/>
                    </a:cubicBezTo>
                    <a:cubicBezTo>
                      <a:pt x="7" y="107"/>
                      <a:pt x="8" y="106"/>
                      <a:pt x="9" y="104"/>
                    </a:cubicBezTo>
                    <a:cubicBezTo>
                      <a:pt x="9" y="104"/>
                      <a:pt x="9" y="104"/>
                      <a:pt x="9" y="104"/>
                    </a:cubicBezTo>
                    <a:cubicBezTo>
                      <a:pt x="40" y="73"/>
                      <a:pt x="40" y="73"/>
                      <a:pt x="40" y="73"/>
                    </a:cubicBezTo>
                    <a:cubicBezTo>
                      <a:pt x="42" y="77"/>
                      <a:pt x="46" y="80"/>
                      <a:pt x="49" y="83"/>
                    </a:cubicBezTo>
                    <a:lnTo>
                      <a:pt x="18" y="114"/>
                    </a:lnTo>
                    <a:close/>
                    <a:moveTo>
                      <a:pt x="77" y="84"/>
                    </a:moveTo>
                    <a:cubicBezTo>
                      <a:pt x="55" y="84"/>
                      <a:pt x="38" y="67"/>
                      <a:pt x="38" y="46"/>
                    </a:cubicBezTo>
                    <a:cubicBezTo>
                      <a:pt x="38" y="25"/>
                      <a:pt x="55" y="8"/>
                      <a:pt x="77" y="8"/>
                    </a:cubicBezTo>
                    <a:cubicBezTo>
                      <a:pt x="98" y="8"/>
                      <a:pt x="115" y="25"/>
                      <a:pt x="115" y="46"/>
                    </a:cubicBezTo>
                    <a:cubicBezTo>
                      <a:pt x="115" y="67"/>
                      <a:pt x="98" y="84"/>
                      <a:pt x="77" y="84"/>
                    </a:cubicBezTo>
                    <a:close/>
                    <a:moveTo>
                      <a:pt x="77" y="84"/>
                    </a:moveTo>
                    <a:cubicBezTo>
                      <a:pt x="77" y="84"/>
                      <a:pt x="77" y="84"/>
                      <a:pt x="77" y="84"/>
                    </a:cubicBezTo>
                  </a:path>
                </a:pathLst>
              </a:custGeom>
              <a:grpFill/>
              <a:ln w="9525">
                <a:noFill/>
                <a:round/>
              </a:ln>
            </p:spPr>
            <p:txBody>
              <a:bodyPr/>
              <a:lstStyle/>
              <a:p>
                <a:pPr>
                  <a:defRPr/>
                </a:pPr>
                <a:endParaRPr lang="en-US" sz="2400" dirty="0">
                  <a:solidFill>
                    <a:srgbClr val="445469"/>
                  </a:solidFill>
                  <a:latin typeface="Arial" panose="020B0604020202020204"/>
                  <a:ea typeface="思源黑体 Normal" panose="020B0400000000000000" pitchFamily="34" charset="-122"/>
                </a:endParaRPr>
              </a:p>
            </p:txBody>
          </p:sp>
          <p:sp>
            <p:nvSpPr>
              <p:cNvPr id="20" name="稻壳儿小白白(http://dwz.cn/Wu2UP)"/>
              <p:cNvSpPr>
                <a:spLocks noEditPoints="1"/>
              </p:cNvSpPr>
              <p:nvPr/>
            </p:nvSpPr>
            <p:spPr bwMode="auto">
              <a:xfrm>
                <a:off x="4165600" y="3624263"/>
                <a:ext cx="84138" cy="85725"/>
              </a:xfrm>
              <a:custGeom>
                <a:avLst/>
                <a:gdLst/>
                <a:ahLst/>
                <a:cxnLst>
                  <a:cxn ang="0">
                    <a:pos x="27" y="0"/>
                  </a:cxn>
                  <a:cxn ang="0">
                    <a:pos x="0" y="27"/>
                  </a:cxn>
                  <a:cxn ang="0">
                    <a:pos x="2" y="29"/>
                  </a:cxn>
                  <a:cxn ang="0">
                    <a:pos x="4" y="27"/>
                  </a:cxn>
                  <a:cxn ang="0">
                    <a:pos x="27" y="4"/>
                  </a:cxn>
                  <a:cxn ang="0">
                    <a:pos x="29" y="2"/>
                  </a:cxn>
                  <a:cxn ang="0">
                    <a:pos x="27" y="0"/>
                  </a:cxn>
                  <a:cxn ang="0">
                    <a:pos x="27" y="0"/>
                  </a:cxn>
                  <a:cxn ang="0">
                    <a:pos x="27" y="0"/>
                  </a:cxn>
                </a:cxnLst>
                <a:rect l="0" t="0" r="r" b="b"/>
                <a:pathLst>
                  <a:path w="29" h="29">
                    <a:moveTo>
                      <a:pt x="27" y="0"/>
                    </a:moveTo>
                    <a:cubicBezTo>
                      <a:pt x="12" y="0"/>
                      <a:pt x="0" y="12"/>
                      <a:pt x="0" y="27"/>
                    </a:cubicBezTo>
                    <a:cubicBezTo>
                      <a:pt x="0" y="28"/>
                      <a:pt x="1" y="29"/>
                      <a:pt x="2" y="29"/>
                    </a:cubicBezTo>
                    <a:cubicBezTo>
                      <a:pt x="3" y="29"/>
                      <a:pt x="4" y="28"/>
                      <a:pt x="4" y="27"/>
                    </a:cubicBezTo>
                    <a:cubicBezTo>
                      <a:pt x="4" y="14"/>
                      <a:pt x="14" y="4"/>
                      <a:pt x="27" y="4"/>
                    </a:cubicBezTo>
                    <a:cubicBezTo>
                      <a:pt x="28" y="4"/>
                      <a:pt x="29" y="3"/>
                      <a:pt x="29" y="2"/>
                    </a:cubicBezTo>
                    <a:cubicBezTo>
                      <a:pt x="29" y="1"/>
                      <a:pt x="28" y="0"/>
                      <a:pt x="27" y="0"/>
                    </a:cubicBezTo>
                    <a:close/>
                    <a:moveTo>
                      <a:pt x="27" y="0"/>
                    </a:moveTo>
                    <a:cubicBezTo>
                      <a:pt x="27" y="0"/>
                      <a:pt x="27" y="0"/>
                      <a:pt x="27" y="0"/>
                    </a:cubicBezTo>
                  </a:path>
                </a:pathLst>
              </a:custGeom>
              <a:grpFill/>
              <a:ln w="9525">
                <a:noFill/>
                <a:round/>
              </a:ln>
            </p:spPr>
            <p:txBody>
              <a:bodyPr/>
              <a:lstStyle/>
              <a:p>
                <a:pPr>
                  <a:defRPr/>
                </a:pPr>
                <a:endParaRPr lang="en-US" sz="2400" dirty="0">
                  <a:solidFill>
                    <a:srgbClr val="445469"/>
                  </a:solidFill>
                  <a:latin typeface="Arial" panose="020B0604020202020204"/>
                  <a:ea typeface="思源黑体 Normal" panose="020B0400000000000000" pitchFamily="34" charset="-122"/>
                </a:endParaRPr>
              </a:p>
            </p:txBody>
          </p:sp>
        </p:grpSp>
      </p:grpSp>
      <p:grpSp>
        <p:nvGrpSpPr>
          <p:cNvPr id="21" name="组合 6"/>
          <p:cNvGrpSpPr/>
          <p:nvPr/>
        </p:nvGrpSpPr>
        <p:grpSpPr>
          <a:xfrm>
            <a:off x="3007896" y="2382882"/>
            <a:ext cx="540000" cy="540000"/>
            <a:chOff x="4030" y="4930"/>
            <a:chExt cx="840" cy="843"/>
          </a:xfrm>
        </p:grpSpPr>
        <p:sp>
          <p:nvSpPr>
            <p:cNvPr id="22" name="Freeform 1819"/>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sz="2400" dirty="0">
                <a:ea typeface="思源黑体 Normal" panose="020B0400000000000000" pitchFamily="34" charset="-122"/>
              </a:endParaRPr>
            </a:p>
          </p:txBody>
        </p:sp>
        <p:sp>
          <p:nvSpPr>
            <p:cNvPr id="23" name="稻壳儿小白白(http://dwz.cn/Wu2UP)"/>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sz="2400" dirty="0">
                <a:ea typeface="思源黑体 Normal" panose="020B0400000000000000" pitchFamily="34" charset="-122"/>
              </a:endParaRPr>
            </a:p>
          </p:txBody>
        </p:sp>
      </p:grpSp>
      <p:grpSp>
        <p:nvGrpSpPr>
          <p:cNvPr id="24" name="组合 21"/>
          <p:cNvGrpSpPr/>
          <p:nvPr/>
        </p:nvGrpSpPr>
        <p:grpSpPr>
          <a:xfrm>
            <a:off x="5671479" y="2382882"/>
            <a:ext cx="540000" cy="540000"/>
            <a:chOff x="5219" y="6161"/>
            <a:chExt cx="758" cy="756"/>
          </a:xfrm>
        </p:grpSpPr>
        <p:sp>
          <p:nvSpPr>
            <p:cNvPr id="25" name="Freeform 1834"/>
            <p:cNvSpPr/>
            <p:nvPr/>
          </p:nvSpPr>
          <p:spPr>
            <a:xfrm>
              <a:off x="5219" y="6161"/>
              <a:ext cx="758" cy="757"/>
            </a:xfrm>
            <a:custGeom>
              <a:avLst/>
              <a:gdLst>
                <a:gd name="txL" fmla="*/ 0 w 83"/>
                <a:gd name="txT" fmla="*/ 0 h 83"/>
                <a:gd name="txR" fmla="*/ 83 w 83"/>
                <a:gd name="txB" fmla="*/ 83 h 83"/>
              </a:gdLst>
              <a:ahLst/>
              <a:cxnLst>
                <a:cxn ang="0">
                  <a:pos x="133293" y="423059"/>
                </a:cxn>
                <a:cxn ang="0">
                  <a:pos x="57953" y="133292"/>
                </a:cxn>
                <a:cxn ang="0">
                  <a:pos x="347720" y="57953"/>
                </a:cxn>
                <a:cxn ang="0">
                  <a:pos x="423060" y="347720"/>
                </a:cxn>
                <a:cxn ang="0">
                  <a:pos x="133293" y="423059"/>
                </a:cxn>
              </a:cxnLst>
              <a:rect l="txL" t="txT" r="txR" b="txB"/>
              <a:pathLst>
                <a:path w="83" h="83">
                  <a:moveTo>
                    <a:pt x="23" y="73"/>
                  </a:moveTo>
                  <a:cubicBezTo>
                    <a:pt x="6" y="63"/>
                    <a:pt x="0" y="41"/>
                    <a:pt x="10" y="23"/>
                  </a:cubicBezTo>
                  <a:cubicBezTo>
                    <a:pt x="20" y="5"/>
                    <a:pt x="42" y="0"/>
                    <a:pt x="60" y="10"/>
                  </a:cubicBezTo>
                  <a:cubicBezTo>
                    <a:pt x="77" y="20"/>
                    <a:pt x="83" y="42"/>
                    <a:pt x="73" y="60"/>
                  </a:cubicBezTo>
                  <a:cubicBezTo>
                    <a:pt x="63" y="77"/>
                    <a:pt x="41" y="83"/>
                    <a:pt x="23" y="73"/>
                  </a:cubicBezTo>
                </a:path>
              </a:pathLst>
            </a:custGeom>
            <a:solidFill>
              <a:schemeClr val="accent2"/>
            </a:solidFill>
            <a:ln w="9525">
              <a:noFill/>
            </a:ln>
          </p:spPr>
          <p:txBody>
            <a:bodyPr/>
            <a:lstStyle/>
            <a:p>
              <a:endParaRPr lang="zh-CN" altLang="en-US" sz="2400" dirty="0">
                <a:ea typeface="思源黑体 Normal" panose="020B0400000000000000" pitchFamily="34" charset="-122"/>
              </a:endParaRPr>
            </a:p>
          </p:txBody>
        </p:sp>
        <p:sp>
          <p:nvSpPr>
            <p:cNvPr id="26" name="稻壳儿小白白(http://dwz.cn/Wu2UP)"/>
            <p:cNvSpPr>
              <a:spLocks noEditPoints="1"/>
            </p:cNvSpPr>
            <p:nvPr/>
          </p:nvSpPr>
          <p:spPr>
            <a:xfrm>
              <a:off x="5365" y="6384"/>
              <a:ext cx="455" cy="396"/>
            </a:xfrm>
            <a:custGeom>
              <a:avLst/>
              <a:gdLst/>
              <a:ahLst/>
              <a:cxnLst>
                <a:cxn ang="0">
                  <a:pos x="1504033084" y="1210718036"/>
                </a:cxn>
                <a:cxn ang="0">
                  <a:pos x="1406209033" y="1295467069"/>
                </a:cxn>
                <a:cxn ang="0">
                  <a:pos x="1308384982" y="1210718036"/>
                </a:cxn>
                <a:cxn ang="0">
                  <a:pos x="1406209033" y="1017003300"/>
                </a:cxn>
                <a:cxn ang="0">
                  <a:pos x="1504033084" y="1210718036"/>
                </a:cxn>
                <a:cxn ang="0">
                  <a:pos x="1357298880" y="508501650"/>
                </a:cxn>
                <a:cxn ang="0">
                  <a:pos x="1357298880" y="932250541"/>
                </a:cxn>
                <a:cxn ang="0">
                  <a:pos x="1406209033" y="968573684"/>
                </a:cxn>
                <a:cxn ang="0">
                  <a:pos x="1455122931" y="932250541"/>
                </a:cxn>
                <a:cxn ang="0">
                  <a:pos x="1455122931" y="508501650"/>
                </a:cxn>
                <a:cxn ang="0">
                  <a:pos x="1406209033" y="460072034"/>
                </a:cxn>
                <a:cxn ang="0">
                  <a:pos x="1357298880" y="508501650"/>
                </a:cxn>
                <a:cxn ang="0">
                  <a:pos x="1393982431" y="411642418"/>
                </a:cxn>
                <a:cxn ang="0">
                  <a:pos x="1271701431" y="435859089"/>
                </a:cxn>
                <a:cxn ang="0">
                  <a:pos x="1271701431" y="835395035"/>
                </a:cxn>
                <a:cxn ang="0">
                  <a:pos x="745901369" y="1065429189"/>
                </a:cxn>
                <a:cxn ang="0">
                  <a:pos x="232331653" y="835395035"/>
                </a:cxn>
                <a:cxn ang="0">
                  <a:pos x="232331653" y="435859089"/>
                </a:cxn>
                <a:cxn ang="0">
                  <a:pos x="110050653" y="411642418"/>
                </a:cxn>
                <a:cxn ang="0">
                  <a:pos x="0" y="278463770"/>
                </a:cxn>
                <a:cxn ang="0">
                  <a:pos x="110050653" y="145285121"/>
                </a:cxn>
                <a:cxn ang="0">
                  <a:pos x="721448164" y="0"/>
                </a:cxn>
                <a:cxn ang="0">
                  <a:pos x="745901369" y="0"/>
                </a:cxn>
                <a:cxn ang="0">
                  <a:pos x="782584920" y="0"/>
                </a:cxn>
                <a:cxn ang="0">
                  <a:pos x="1393982431" y="145285121"/>
                </a:cxn>
                <a:cxn ang="0">
                  <a:pos x="1504033084" y="278463770"/>
                </a:cxn>
                <a:cxn ang="0">
                  <a:pos x="1393982431" y="411642418"/>
                </a:cxn>
                <a:cxn ang="0">
                  <a:pos x="1173881124" y="460072034"/>
                </a:cxn>
                <a:cxn ang="0">
                  <a:pos x="782584920" y="556931266"/>
                </a:cxn>
                <a:cxn ang="0">
                  <a:pos x="745901369" y="556931266"/>
                </a:cxn>
                <a:cxn ang="0">
                  <a:pos x="721448164" y="556931266"/>
                </a:cxn>
                <a:cxn ang="0">
                  <a:pos x="330151960" y="460072034"/>
                </a:cxn>
                <a:cxn ang="0">
                  <a:pos x="330151960" y="835395035"/>
                </a:cxn>
                <a:cxn ang="0">
                  <a:pos x="745901369" y="968573684"/>
                </a:cxn>
                <a:cxn ang="0">
                  <a:pos x="1173881124" y="835395035"/>
                </a:cxn>
                <a:cxn ang="0">
                  <a:pos x="1173881124" y="460072034"/>
                </a:cxn>
                <a:cxn ang="0">
                  <a:pos x="1369525482" y="326893385"/>
                </a:cxn>
                <a:cxn ang="0">
                  <a:pos x="1406209033" y="278463770"/>
                </a:cxn>
                <a:cxn ang="0">
                  <a:pos x="1369525482" y="230037880"/>
                </a:cxn>
                <a:cxn ang="0">
                  <a:pos x="758131716" y="96855505"/>
                </a:cxn>
                <a:cxn ang="0">
                  <a:pos x="745901369" y="84749033"/>
                </a:cxn>
                <a:cxn ang="0">
                  <a:pos x="745901369" y="96855505"/>
                </a:cxn>
                <a:cxn ang="0">
                  <a:pos x="134507602" y="230037880"/>
                </a:cxn>
                <a:cxn ang="0">
                  <a:pos x="97824051" y="278463770"/>
                </a:cxn>
                <a:cxn ang="0">
                  <a:pos x="134507602" y="326893385"/>
                </a:cxn>
                <a:cxn ang="0">
                  <a:pos x="745901369" y="460072034"/>
                </a:cxn>
                <a:cxn ang="0">
                  <a:pos x="745901369" y="460072034"/>
                </a:cxn>
                <a:cxn ang="0">
                  <a:pos x="758131716" y="460072034"/>
                </a:cxn>
                <a:cxn ang="0">
                  <a:pos x="1369525482" y="326893385"/>
                </a:cxn>
                <a:cxn ang="0">
                  <a:pos x="1369525482" y="326893385"/>
                </a:cxn>
                <a:cxn ang="0">
                  <a:pos x="1369525482" y="326893385"/>
                </a:cxn>
              </a:cxnLst>
              <a:rect l="0" t="0" r="0" b="0"/>
              <a:pathLst>
                <a:path w="123" h="107">
                  <a:moveTo>
                    <a:pt x="123" y="100"/>
                  </a:moveTo>
                  <a:cubicBezTo>
                    <a:pt x="123" y="104"/>
                    <a:pt x="119" y="107"/>
                    <a:pt x="115" y="107"/>
                  </a:cubicBezTo>
                  <a:cubicBezTo>
                    <a:pt x="111" y="107"/>
                    <a:pt x="107" y="104"/>
                    <a:pt x="107" y="100"/>
                  </a:cubicBezTo>
                  <a:cubicBezTo>
                    <a:pt x="107" y="95"/>
                    <a:pt x="111" y="84"/>
                    <a:pt x="115" y="84"/>
                  </a:cubicBezTo>
                  <a:cubicBezTo>
                    <a:pt x="119" y="84"/>
                    <a:pt x="123" y="95"/>
                    <a:pt x="123" y="100"/>
                  </a:cubicBezTo>
                  <a:close/>
                  <a:moveTo>
                    <a:pt x="111" y="42"/>
                  </a:moveTo>
                  <a:cubicBezTo>
                    <a:pt x="111" y="77"/>
                    <a:pt x="111" y="77"/>
                    <a:pt x="111" y="77"/>
                  </a:cubicBezTo>
                  <a:cubicBezTo>
                    <a:pt x="111" y="79"/>
                    <a:pt x="113" y="80"/>
                    <a:pt x="115" y="80"/>
                  </a:cubicBezTo>
                  <a:cubicBezTo>
                    <a:pt x="117" y="80"/>
                    <a:pt x="119" y="79"/>
                    <a:pt x="119" y="77"/>
                  </a:cubicBezTo>
                  <a:cubicBezTo>
                    <a:pt x="119" y="42"/>
                    <a:pt x="119" y="42"/>
                    <a:pt x="119" y="42"/>
                  </a:cubicBezTo>
                  <a:cubicBezTo>
                    <a:pt x="119" y="40"/>
                    <a:pt x="117" y="38"/>
                    <a:pt x="115" y="38"/>
                  </a:cubicBezTo>
                  <a:cubicBezTo>
                    <a:pt x="113" y="38"/>
                    <a:pt x="111" y="40"/>
                    <a:pt x="111" y="42"/>
                  </a:cubicBezTo>
                  <a:close/>
                  <a:moveTo>
                    <a:pt x="114" y="34"/>
                  </a:moveTo>
                  <a:cubicBezTo>
                    <a:pt x="104" y="36"/>
                    <a:pt x="104" y="36"/>
                    <a:pt x="104" y="36"/>
                  </a:cubicBezTo>
                  <a:cubicBezTo>
                    <a:pt x="104" y="69"/>
                    <a:pt x="104" y="69"/>
                    <a:pt x="104" y="69"/>
                  </a:cubicBezTo>
                  <a:cubicBezTo>
                    <a:pt x="104" y="79"/>
                    <a:pt x="92" y="88"/>
                    <a:pt x="61" y="88"/>
                  </a:cubicBezTo>
                  <a:cubicBezTo>
                    <a:pt x="31" y="88"/>
                    <a:pt x="19" y="79"/>
                    <a:pt x="19" y="69"/>
                  </a:cubicBezTo>
                  <a:cubicBezTo>
                    <a:pt x="19" y="36"/>
                    <a:pt x="19" y="36"/>
                    <a:pt x="19" y="36"/>
                  </a:cubicBezTo>
                  <a:cubicBezTo>
                    <a:pt x="9" y="34"/>
                    <a:pt x="9" y="34"/>
                    <a:pt x="9" y="34"/>
                  </a:cubicBezTo>
                  <a:cubicBezTo>
                    <a:pt x="4" y="33"/>
                    <a:pt x="0" y="28"/>
                    <a:pt x="0" y="23"/>
                  </a:cubicBezTo>
                  <a:cubicBezTo>
                    <a:pt x="0" y="17"/>
                    <a:pt x="4" y="13"/>
                    <a:pt x="9" y="12"/>
                  </a:cubicBezTo>
                  <a:cubicBezTo>
                    <a:pt x="59" y="0"/>
                    <a:pt x="59" y="0"/>
                    <a:pt x="59" y="0"/>
                  </a:cubicBezTo>
                  <a:cubicBezTo>
                    <a:pt x="60" y="0"/>
                    <a:pt x="61" y="0"/>
                    <a:pt x="61" y="0"/>
                  </a:cubicBezTo>
                  <a:cubicBezTo>
                    <a:pt x="62" y="0"/>
                    <a:pt x="63" y="0"/>
                    <a:pt x="64" y="0"/>
                  </a:cubicBezTo>
                  <a:cubicBezTo>
                    <a:pt x="114" y="12"/>
                    <a:pt x="114" y="12"/>
                    <a:pt x="114" y="12"/>
                  </a:cubicBezTo>
                  <a:cubicBezTo>
                    <a:pt x="119" y="13"/>
                    <a:pt x="123" y="17"/>
                    <a:pt x="123" y="23"/>
                  </a:cubicBezTo>
                  <a:cubicBezTo>
                    <a:pt x="123" y="28"/>
                    <a:pt x="119" y="33"/>
                    <a:pt x="114" y="34"/>
                  </a:cubicBezTo>
                  <a:close/>
                  <a:moveTo>
                    <a:pt x="96" y="38"/>
                  </a:moveTo>
                  <a:cubicBezTo>
                    <a:pt x="64" y="46"/>
                    <a:pt x="64" y="46"/>
                    <a:pt x="64" y="46"/>
                  </a:cubicBezTo>
                  <a:cubicBezTo>
                    <a:pt x="63" y="46"/>
                    <a:pt x="62" y="46"/>
                    <a:pt x="61" y="46"/>
                  </a:cubicBezTo>
                  <a:cubicBezTo>
                    <a:pt x="61" y="46"/>
                    <a:pt x="60" y="46"/>
                    <a:pt x="59" y="46"/>
                  </a:cubicBezTo>
                  <a:cubicBezTo>
                    <a:pt x="27" y="38"/>
                    <a:pt x="27" y="38"/>
                    <a:pt x="27" y="38"/>
                  </a:cubicBezTo>
                  <a:cubicBezTo>
                    <a:pt x="27" y="69"/>
                    <a:pt x="27" y="69"/>
                    <a:pt x="27" y="69"/>
                  </a:cubicBezTo>
                  <a:cubicBezTo>
                    <a:pt x="27" y="73"/>
                    <a:pt x="38" y="80"/>
                    <a:pt x="61" y="80"/>
                  </a:cubicBezTo>
                  <a:cubicBezTo>
                    <a:pt x="84" y="80"/>
                    <a:pt x="96" y="73"/>
                    <a:pt x="96" y="69"/>
                  </a:cubicBezTo>
                  <a:lnTo>
                    <a:pt x="96" y="38"/>
                  </a:lnTo>
                  <a:close/>
                  <a:moveTo>
                    <a:pt x="112" y="27"/>
                  </a:moveTo>
                  <a:cubicBezTo>
                    <a:pt x="114" y="26"/>
                    <a:pt x="115" y="25"/>
                    <a:pt x="115" y="23"/>
                  </a:cubicBezTo>
                  <a:cubicBezTo>
                    <a:pt x="115" y="21"/>
                    <a:pt x="114" y="19"/>
                    <a:pt x="112" y="19"/>
                  </a:cubicBezTo>
                  <a:cubicBezTo>
                    <a:pt x="62" y="8"/>
                    <a:pt x="62" y="8"/>
                    <a:pt x="62" y="8"/>
                  </a:cubicBezTo>
                  <a:cubicBezTo>
                    <a:pt x="61" y="7"/>
                    <a:pt x="61" y="7"/>
                    <a:pt x="61" y="7"/>
                  </a:cubicBezTo>
                  <a:cubicBezTo>
                    <a:pt x="61" y="8"/>
                    <a:pt x="61" y="8"/>
                    <a:pt x="61" y="8"/>
                  </a:cubicBezTo>
                  <a:cubicBezTo>
                    <a:pt x="11" y="19"/>
                    <a:pt x="11" y="19"/>
                    <a:pt x="11" y="19"/>
                  </a:cubicBezTo>
                  <a:cubicBezTo>
                    <a:pt x="9" y="19"/>
                    <a:pt x="8" y="21"/>
                    <a:pt x="8" y="23"/>
                  </a:cubicBezTo>
                  <a:cubicBezTo>
                    <a:pt x="8" y="25"/>
                    <a:pt x="9" y="26"/>
                    <a:pt x="11" y="27"/>
                  </a:cubicBezTo>
                  <a:cubicBezTo>
                    <a:pt x="61" y="38"/>
                    <a:pt x="61" y="38"/>
                    <a:pt x="61" y="38"/>
                  </a:cubicBezTo>
                  <a:cubicBezTo>
                    <a:pt x="61" y="38"/>
                    <a:pt x="61" y="38"/>
                    <a:pt x="61" y="38"/>
                  </a:cubicBezTo>
                  <a:cubicBezTo>
                    <a:pt x="62" y="38"/>
                    <a:pt x="62" y="38"/>
                    <a:pt x="62" y="38"/>
                  </a:cubicBezTo>
                  <a:lnTo>
                    <a:pt x="112" y="27"/>
                  </a:lnTo>
                  <a:close/>
                  <a:moveTo>
                    <a:pt x="112" y="27"/>
                  </a:moveTo>
                  <a:cubicBezTo>
                    <a:pt x="112" y="27"/>
                    <a:pt x="112" y="27"/>
                    <a:pt x="112" y="27"/>
                  </a:cubicBezTo>
                </a:path>
              </a:pathLst>
            </a:custGeom>
            <a:solidFill>
              <a:schemeClr val="bg1"/>
            </a:solidFill>
            <a:ln w="9525">
              <a:noFill/>
            </a:ln>
          </p:spPr>
          <p:txBody>
            <a:bodyPr/>
            <a:lstStyle/>
            <a:p>
              <a:endParaRPr lang="zh-CN" altLang="en-US" sz="2400" dirty="0">
                <a:ea typeface="思源黑体 Normal" panose="020B0400000000000000" pitchFamily="34" charset="-122"/>
              </a:endParaRPr>
            </a:p>
          </p:txBody>
        </p:sp>
      </p:grpSp>
      <p:grpSp>
        <p:nvGrpSpPr>
          <p:cNvPr id="27" name="组合 1"/>
          <p:cNvGrpSpPr/>
          <p:nvPr/>
        </p:nvGrpSpPr>
        <p:grpSpPr>
          <a:xfrm>
            <a:off x="5665502" y="1359771"/>
            <a:ext cx="540000" cy="540000"/>
            <a:chOff x="13613" y="2905"/>
            <a:chExt cx="768" cy="766"/>
          </a:xfrm>
        </p:grpSpPr>
        <p:sp>
          <p:nvSpPr>
            <p:cNvPr id="28" name="Freeform 1829"/>
            <p:cNvSpPr/>
            <p:nvPr/>
          </p:nvSpPr>
          <p:spPr>
            <a:xfrm>
              <a:off x="13613" y="2905"/>
              <a:ext cx="768" cy="767"/>
            </a:xfrm>
            <a:custGeom>
              <a:avLst/>
              <a:gdLst>
                <a:gd name="txL" fmla="*/ 0 w 84"/>
                <a:gd name="txT" fmla="*/ 0 h 84"/>
                <a:gd name="txR" fmla="*/ 84 w 84"/>
                <a:gd name="txB" fmla="*/ 84 h 84"/>
              </a:gdLst>
              <a:ahLst/>
              <a:cxnLst>
                <a:cxn ang="0">
                  <a:pos x="58019" y="353918"/>
                </a:cxn>
                <a:cxn ang="0">
                  <a:pos x="133445" y="63821"/>
                </a:cxn>
                <a:cxn ang="0">
                  <a:pos x="423542" y="139246"/>
                </a:cxn>
                <a:cxn ang="0">
                  <a:pos x="348116" y="429343"/>
                </a:cxn>
                <a:cxn ang="0">
                  <a:pos x="58019" y="353918"/>
                </a:cxn>
              </a:cxnLst>
              <a:rect l="txL" t="txT" r="txR" b="txB"/>
              <a:pathLst>
                <a:path w="84" h="84">
                  <a:moveTo>
                    <a:pt x="10" y="61"/>
                  </a:moveTo>
                  <a:cubicBezTo>
                    <a:pt x="0" y="43"/>
                    <a:pt x="6" y="21"/>
                    <a:pt x="23" y="11"/>
                  </a:cubicBezTo>
                  <a:cubicBezTo>
                    <a:pt x="41" y="0"/>
                    <a:pt x="63" y="6"/>
                    <a:pt x="73" y="24"/>
                  </a:cubicBezTo>
                  <a:cubicBezTo>
                    <a:pt x="84" y="42"/>
                    <a:pt x="77" y="64"/>
                    <a:pt x="60" y="74"/>
                  </a:cubicBezTo>
                  <a:cubicBezTo>
                    <a:pt x="42" y="84"/>
                    <a:pt x="20" y="78"/>
                    <a:pt x="10" y="61"/>
                  </a:cubicBezTo>
                </a:path>
              </a:pathLst>
            </a:custGeom>
            <a:solidFill>
              <a:schemeClr val="accent2"/>
            </a:solidFill>
            <a:ln w="9525">
              <a:noFill/>
            </a:ln>
          </p:spPr>
          <p:txBody>
            <a:bodyPr/>
            <a:lstStyle/>
            <a:p>
              <a:endParaRPr lang="zh-CN" altLang="en-US" sz="2400" dirty="0">
                <a:ea typeface="思源黑体 Normal" panose="020B0400000000000000" pitchFamily="34" charset="-122"/>
              </a:endParaRPr>
            </a:p>
          </p:txBody>
        </p:sp>
        <p:sp>
          <p:nvSpPr>
            <p:cNvPr id="29" name="稻壳儿小白白(http://dwz.cn/Wu2UP)"/>
            <p:cNvSpPr>
              <a:spLocks noEditPoints="1"/>
            </p:cNvSpPr>
            <p:nvPr/>
          </p:nvSpPr>
          <p:spPr>
            <a:xfrm>
              <a:off x="13753" y="3129"/>
              <a:ext cx="505" cy="381"/>
            </a:xfrm>
            <a:custGeom>
              <a:avLst/>
              <a:gdLst/>
              <a:ahLst/>
              <a:cxnLst>
                <a:cxn ang="0">
                  <a:pos x="1225271385" y="24653465"/>
                </a:cxn>
                <a:cxn ang="0">
                  <a:pos x="327548682" y="0"/>
                </a:cxn>
                <a:cxn ang="0">
                  <a:pos x="24263280" y="271191872"/>
                </a:cxn>
                <a:cxn ang="0">
                  <a:pos x="24263280" y="394459196"/>
                </a:cxn>
                <a:cxn ang="0">
                  <a:pos x="740016979" y="1134070658"/>
                </a:cxn>
                <a:cxn ang="0">
                  <a:pos x="1467900453" y="394459196"/>
                </a:cxn>
                <a:cxn ang="0">
                  <a:pos x="1455770678" y="271191872"/>
                </a:cxn>
                <a:cxn ang="0">
                  <a:pos x="1043302382" y="172574253"/>
                </a:cxn>
                <a:cxn ang="0">
                  <a:pos x="1128221996" y="98613859"/>
                </a:cxn>
                <a:cxn ang="0">
                  <a:pos x="921985983" y="332823654"/>
                </a:cxn>
                <a:cxn ang="0">
                  <a:pos x="1128221996" y="332823654"/>
                </a:cxn>
                <a:cxn ang="0">
                  <a:pos x="885592928" y="308170189"/>
                </a:cxn>
                <a:cxn ang="0">
                  <a:pos x="909856208" y="110942471"/>
                </a:cxn>
                <a:cxn ang="0">
                  <a:pos x="849199873" y="332823654"/>
                </a:cxn>
                <a:cxn ang="0">
                  <a:pos x="740016979" y="246538407"/>
                </a:cxn>
                <a:cxn ang="0">
                  <a:pos x="849199873" y="98613859"/>
                </a:cxn>
                <a:cxn ang="0">
                  <a:pos x="642963860" y="98613859"/>
                </a:cxn>
                <a:cxn ang="0">
                  <a:pos x="703620194" y="209556330"/>
                </a:cxn>
                <a:cxn ang="0">
                  <a:pos x="485258136" y="197231478"/>
                </a:cxn>
                <a:cxn ang="0">
                  <a:pos x="703620194" y="209556330"/>
                </a:cxn>
                <a:cxn ang="0">
                  <a:pos x="363941737" y="332823654"/>
                </a:cxn>
                <a:cxn ang="0">
                  <a:pos x="570177750" y="332823654"/>
                </a:cxn>
                <a:cxn ang="0">
                  <a:pos x="448861351" y="172574253"/>
                </a:cxn>
                <a:cxn ang="0">
                  <a:pos x="521651191" y="98613859"/>
                </a:cxn>
                <a:cxn ang="0">
                  <a:pos x="412468297" y="209556330"/>
                </a:cxn>
                <a:cxn ang="0">
                  <a:pos x="97053119" y="332823654"/>
                </a:cxn>
                <a:cxn ang="0">
                  <a:pos x="133446174" y="382134343"/>
                </a:cxn>
                <a:cxn ang="0">
                  <a:pos x="594441030" y="875207398"/>
                </a:cxn>
                <a:cxn ang="0">
                  <a:pos x="351811962" y="382134343"/>
                </a:cxn>
                <a:cxn ang="0">
                  <a:pos x="691490419" y="961496404"/>
                </a:cxn>
                <a:cxn ang="0">
                  <a:pos x="630834085" y="382134343"/>
                </a:cxn>
                <a:cxn ang="0">
                  <a:pos x="740016979" y="973821257"/>
                </a:cxn>
                <a:cxn ang="0">
                  <a:pos x="788543539" y="961496404"/>
                </a:cxn>
                <a:cxn ang="0">
                  <a:pos x="1140351771" y="382134343"/>
                </a:cxn>
                <a:cxn ang="0">
                  <a:pos x="897722703" y="875207398"/>
                </a:cxn>
                <a:cxn ang="0">
                  <a:pos x="1358717559" y="382134343"/>
                </a:cxn>
                <a:cxn ang="0">
                  <a:pos x="1201008105" y="332823654"/>
                </a:cxn>
                <a:cxn ang="0">
                  <a:pos x="1176748555" y="110942471"/>
                </a:cxn>
                <a:cxn ang="0">
                  <a:pos x="1201008105" y="332823654"/>
                </a:cxn>
                <a:cxn ang="0">
                  <a:pos x="1201008105" y="332823654"/>
                </a:cxn>
              </a:cxnLst>
              <a:rect l="0" t="0" r="0" b="0"/>
              <a:pathLst>
                <a:path w="123" h="92">
                  <a:moveTo>
                    <a:pt x="120" y="22"/>
                  </a:moveTo>
                  <a:cubicBezTo>
                    <a:pt x="101" y="2"/>
                    <a:pt x="101" y="2"/>
                    <a:pt x="101" y="2"/>
                  </a:cubicBezTo>
                  <a:cubicBezTo>
                    <a:pt x="100" y="1"/>
                    <a:pt x="98" y="0"/>
                    <a:pt x="96" y="0"/>
                  </a:cubicBezTo>
                  <a:cubicBezTo>
                    <a:pt x="27" y="0"/>
                    <a:pt x="27" y="0"/>
                    <a:pt x="27" y="0"/>
                  </a:cubicBezTo>
                  <a:cubicBezTo>
                    <a:pt x="25" y="0"/>
                    <a:pt x="23" y="1"/>
                    <a:pt x="22" y="2"/>
                  </a:cubicBezTo>
                  <a:cubicBezTo>
                    <a:pt x="2" y="22"/>
                    <a:pt x="2" y="22"/>
                    <a:pt x="2" y="22"/>
                  </a:cubicBezTo>
                  <a:cubicBezTo>
                    <a:pt x="1" y="23"/>
                    <a:pt x="0" y="25"/>
                    <a:pt x="0" y="27"/>
                  </a:cubicBezTo>
                  <a:cubicBezTo>
                    <a:pt x="0" y="29"/>
                    <a:pt x="1" y="31"/>
                    <a:pt x="2" y="32"/>
                  </a:cubicBezTo>
                  <a:cubicBezTo>
                    <a:pt x="56" y="90"/>
                    <a:pt x="56" y="90"/>
                    <a:pt x="56" y="90"/>
                  </a:cubicBezTo>
                  <a:cubicBezTo>
                    <a:pt x="57" y="91"/>
                    <a:pt x="59" y="92"/>
                    <a:pt x="61" y="92"/>
                  </a:cubicBezTo>
                  <a:cubicBezTo>
                    <a:pt x="64" y="92"/>
                    <a:pt x="66" y="91"/>
                    <a:pt x="67" y="90"/>
                  </a:cubicBezTo>
                  <a:cubicBezTo>
                    <a:pt x="121" y="32"/>
                    <a:pt x="121" y="32"/>
                    <a:pt x="121" y="32"/>
                  </a:cubicBezTo>
                  <a:cubicBezTo>
                    <a:pt x="122" y="31"/>
                    <a:pt x="123" y="29"/>
                    <a:pt x="123" y="27"/>
                  </a:cubicBezTo>
                  <a:cubicBezTo>
                    <a:pt x="123" y="25"/>
                    <a:pt x="122" y="23"/>
                    <a:pt x="120" y="22"/>
                  </a:cubicBezTo>
                  <a:close/>
                  <a:moveTo>
                    <a:pt x="93" y="8"/>
                  </a:moveTo>
                  <a:cubicBezTo>
                    <a:pt x="86" y="14"/>
                    <a:pt x="86" y="14"/>
                    <a:pt x="86" y="14"/>
                  </a:cubicBezTo>
                  <a:cubicBezTo>
                    <a:pt x="79" y="8"/>
                    <a:pt x="79" y="8"/>
                    <a:pt x="79" y="8"/>
                  </a:cubicBezTo>
                  <a:lnTo>
                    <a:pt x="93" y="8"/>
                  </a:lnTo>
                  <a:close/>
                  <a:moveTo>
                    <a:pt x="93" y="27"/>
                  </a:moveTo>
                  <a:cubicBezTo>
                    <a:pt x="76" y="27"/>
                    <a:pt x="76" y="27"/>
                    <a:pt x="76" y="27"/>
                  </a:cubicBezTo>
                  <a:cubicBezTo>
                    <a:pt x="85" y="19"/>
                    <a:pt x="85" y="19"/>
                    <a:pt x="85" y="19"/>
                  </a:cubicBezTo>
                  <a:lnTo>
                    <a:pt x="93" y="27"/>
                  </a:lnTo>
                  <a:close/>
                  <a:moveTo>
                    <a:pt x="83" y="16"/>
                  </a:moveTo>
                  <a:cubicBezTo>
                    <a:pt x="73" y="25"/>
                    <a:pt x="73" y="25"/>
                    <a:pt x="73" y="25"/>
                  </a:cubicBezTo>
                  <a:cubicBezTo>
                    <a:pt x="64" y="17"/>
                    <a:pt x="64" y="17"/>
                    <a:pt x="64" y="17"/>
                  </a:cubicBezTo>
                  <a:cubicBezTo>
                    <a:pt x="75" y="9"/>
                    <a:pt x="75" y="9"/>
                    <a:pt x="75" y="9"/>
                  </a:cubicBezTo>
                  <a:lnTo>
                    <a:pt x="83" y="16"/>
                  </a:lnTo>
                  <a:close/>
                  <a:moveTo>
                    <a:pt x="70" y="27"/>
                  </a:moveTo>
                  <a:cubicBezTo>
                    <a:pt x="53" y="27"/>
                    <a:pt x="53" y="27"/>
                    <a:pt x="53" y="27"/>
                  </a:cubicBezTo>
                  <a:cubicBezTo>
                    <a:pt x="61" y="20"/>
                    <a:pt x="61" y="20"/>
                    <a:pt x="61" y="20"/>
                  </a:cubicBezTo>
                  <a:lnTo>
                    <a:pt x="70" y="27"/>
                  </a:lnTo>
                  <a:close/>
                  <a:moveTo>
                    <a:pt x="70" y="8"/>
                  </a:moveTo>
                  <a:cubicBezTo>
                    <a:pt x="61" y="15"/>
                    <a:pt x="61" y="15"/>
                    <a:pt x="61" y="15"/>
                  </a:cubicBezTo>
                  <a:cubicBezTo>
                    <a:pt x="53" y="8"/>
                    <a:pt x="53" y="8"/>
                    <a:pt x="53" y="8"/>
                  </a:cubicBezTo>
                  <a:lnTo>
                    <a:pt x="70" y="8"/>
                  </a:lnTo>
                  <a:close/>
                  <a:moveTo>
                    <a:pt x="58" y="17"/>
                  </a:moveTo>
                  <a:cubicBezTo>
                    <a:pt x="50" y="25"/>
                    <a:pt x="50" y="25"/>
                    <a:pt x="50" y="25"/>
                  </a:cubicBezTo>
                  <a:cubicBezTo>
                    <a:pt x="40" y="16"/>
                    <a:pt x="40" y="16"/>
                    <a:pt x="40" y="16"/>
                  </a:cubicBezTo>
                  <a:cubicBezTo>
                    <a:pt x="48" y="9"/>
                    <a:pt x="48" y="9"/>
                    <a:pt x="48" y="9"/>
                  </a:cubicBezTo>
                  <a:lnTo>
                    <a:pt x="58" y="17"/>
                  </a:lnTo>
                  <a:close/>
                  <a:moveTo>
                    <a:pt x="47" y="27"/>
                  </a:moveTo>
                  <a:cubicBezTo>
                    <a:pt x="30" y="27"/>
                    <a:pt x="30" y="27"/>
                    <a:pt x="30" y="27"/>
                  </a:cubicBezTo>
                  <a:cubicBezTo>
                    <a:pt x="37" y="19"/>
                    <a:pt x="37" y="19"/>
                    <a:pt x="37" y="19"/>
                  </a:cubicBezTo>
                  <a:lnTo>
                    <a:pt x="47" y="27"/>
                  </a:lnTo>
                  <a:close/>
                  <a:moveTo>
                    <a:pt x="43" y="8"/>
                  </a:moveTo>
                  <a:cubicBezTo>
                    <a:pt x="37" y="14"/>
                    <a:pt x="37" y="14"/>
                    <a:pt x="37" y="14"/>
                  </a:cubicBezTo>
                  <a:cubicBezTo>
                    <a:pt x="30" y="8"/>
                    <a:pt x="30" y="8"/>
                    <a:pt x="30" y="8"/>
                  </a:cubicBezTo>
                  <a:lnTo>
                    <a:pt x="43" y="8"/>
                  </a:lnTo>
                  <a:close/>
                  <a:moveTo>
                    <a:pt x="26" y="9"/>
                  </a:moveTo>
                  <a:cubicBezTo>
                    <a:pt x="34" y="17"/>
                    <a:pt x="34" y="17"/>
                    <a:pt x="34" y="17"/>
                  </a:cubicBezTo>
                  <a:cubicBezTo>
                    <a:pt x="24" y="27"/>
                    <a:pt x="24" y="27"/>
                    <a:pt x="24" y="27"/>
                  </a:cubicBezTo>
                  <a:cubicBezTo>
                    <a:pt x="8" y="27"/>
                    <a:pt x="8" y="27"/>
                    <a:pt x="8" y="27"/>
                  </a:cubicBezTo>
                  <a:lnTo>
                    <a:pt x="26" y="9"/>
                  </a:lnTo>
                  <a:close/>
                  <a:moveTo>
                    <a:pt x="11" y="31"/>
                  </a:moveTo>
                  <a:cubicBezTo>
                    <a:pt x="25" y="31"/>
                    <a:pt x="25" y="31"/>
                    <a:pt x="25" y="31"/>
                  </a:cubicBezTo>
                  <a:cubicBezTo>
                    <a:pt x="49" y="71"/>
                    <a:pt x="49" y="71"/>
                    <a:pt x="49" y="71"/>
                  </a:cubicBezTo>
                  <a:lnTo>
                    <a:pt x="11" y="31"/>
                  </a:lnTo>
                  <a:close/>
                  <a:moveTo>
                    <a:pt x="29" y="31"/>
                  </a:moveTo>
                  <a:cubicBezTo>
                    <a:pt x="48" y="31"/>
                    <a:pt x="48" y="31"/>
                    <a:pt x="48" y="31"/>
                  </a:cubicBezTo>
                  <a:cubicBezTo>
                    <a:pt x="57" y="78"/>
                    <a:pt x="57" y="78"/>
                    <a:pt x="57" y="78"/>
                  </a:cubicBezTo>
                  <a:lnTo>
                    <a:pt x="29" y="31"/>
                  </a:lnTo>
                  <a:close/>
                  <a:moveTo>
                    <a:pt x="52" y="31"/>
                  </a:moveTo>
                  <a:cubicBezTo>
                    <a:pt x="71" y="31"/>
                    <a:pt x="71" y="31"/>
                    <a:pt x="71" y="31"/>
                  </a:cubicBezTo>
                  <a:cubicBezTo>
                    <a:pt x="61" y="79"/>
                    <a:pt x="61" y="79"/>
                    <a:pt x="61" y="79"/>
                  </a:cubicBezTo>
                  <a:lnTo>
                    <a:pt x="52" y="31"/>
                  </a:lnTo>
                  <a:close/>
                  <a:moveTo>
                    <a:pt x="65" y="78"/>
                  </a:moveTo>
                  <a:cubicBezTo>
                    <a:pt x="75" y="31"/>
                    <a:pt x="75" y="31"/>
                    <a:pt x="75" y="31"/>
                  </a:cubicBezTo>
                  <a:cubicBezTo>
                    <a:pt x="94" y="31"/>
                    <a:pt x="94" y="31"/>
                    <a:pt x="94" y="31"/>
                  </a:cubicBezTo>
                  <a:lnTo>
                    <a:pt x="65" y="78"/>
                  </a:lnTo>
                  <a:close/>
                  <a:moveTo>
                    <a:pt x="74" y="71"/>
                  </a:moveTo>
                  <a:cubicBezTo>
                    <a:pt x="98" y="31"/>
                    <a:pt x="98" y="31"/>
                    <a:pt x="98" y="31"/>
                  </a:cubicBezTo>
                  <a:cubicBezTo>
                    <a:pt x="112" y="31"/>
                    <a:pt x="112" y="31"/>
                    <a:pt x="112" y="31"/>
                  </a:cubicBezTo>
                  <a:lnTo>
                    <a:pt x="74" y="71"/>
                  </a:lnTo>
                  <a:close/>
                  <a:moveTo>
                    <a:pt x="99" y="27"/>
                  </a:moveTo>
                  <a:cubicBezTo>
                    <a:pt x="88" y="17"/>
                    <a:pt x="88" y="17"/>
                    <a:pt x="88" y="17"/>
                  </a:cubicBezTo>
                  <a:cubicBezTo>
                    <a:pt x="97" y="9"/>
                    <a:pt x="97" y="9"/>
                    <a:pt x="97" y="9"/>
                  </a:cubicBezTo>
                  <a:cubicBezTo>
                    <a:pt x="115" y="27"/>
                    <a:pt x="115" y="27"/>
                    <a:pt x="115" y="27"/>
                  </a:cubicBezTo>
                  <a:lnTo>
                    <a:pt x="99" y="27"/>
                  </a:lnTo>
                  <a:close/>
                  <a:moveTo>
                    <a:pt x="99" y="27"/>
                  </a:moveTo>
                  <a:cubicBezTo>
                    <a:pt x="99" y="27"/>
                    <a:pt x="99" y="27"/>
                    <a:pt x="99" y="27"/>
                  </a:cubicBezTo>
                </a:path>
              </a:pathLst>
            </a:custGeom>
            <a:solidFill>
              <a:schemeClr val="bg1"/>
            </a:solidFill>
            <a:ln w="9525">
              <a:noFill/>
            </a:ln>
          </p:spPr>
          <p:txBody>
            <a:bodyPr/>
            <a:lstStyle/>
            <a:p>
              <a:endParaRPr lang="zh-CN" altLang="en-US" sz="2400" dirty="0">
                <a:ea typeface="思源黑体 Normal" panose="020B0400000000000000" pitchFamily="34" charset="-122"/>
              </a:endParaRPr>
            </a:p>
          </p:txBody>
        </p:sp>
      </p:grpSp>
      <p:grpSp>
        <p:nvGrpSpPr>
          <p:cNvPr id="41" name="组合 40"/>
          <p:cNvGrpSpPr/>
          <p:nvPr/>
        </p:nvGrpSpPr>
        <p:grpSpPr>
          <a:xfrm>
            <a:off x="5665103" y="3407109"/>
            <a:ext cx="540000" cy="540000"/>
            <a:chOff x="5718852" y="3403381"/>
            <a:chExt cx="490146" cy="496406"/>
          </a:xfrm>
        </p:grpSpPr>
        <p:sp>
          <p:nvSpPr>
            <p:cNvPr id="30" name="Freeform 1812"/>
            <p:cNvSpPr/>
            <p:nvPr/>
          </p:nvSpPr>
          <p:spPr>
            <a:xfrm>
              <a:off x="5718852" y="3403381"/>
              <a:ext cx="490146" cy="496406"/>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accent2"/>
            </a:solidFill>
            <a:ln w="9525">
              <a:noFill/>
            </a:ln>
          </p:spPr>
          <p:txBody>
            <a:bodyPr lIns="68586" tIns="34293" rIns="68586" bIns="34293"/>
            <a:lstStyle/>
            <a:p>
              <a:endParaRPr lang="zh-CN" altLang="en-US" sz="2400" dirty="0">
                <a:ea typeface="思源黑体 Normal" panose="020B0400000000000000" pitchFamily="34" charset="-122"/>
              </a:endParaRPr>
            </a:p>
          </p:txBody>
        </p:sp>
        <p:sp>
          <p:nvSpPr>
            <p:cNvPr id="31" name="稻壳儿小白白(http://dwz.cn/Wu2UP)"/>
            <p:cNvSpPr>
              <a:spLocks noEditPoints="1"/>
            </p:cNvSpPr>
            <p:nvPr/>
          </p:nvSpPr>
          <p:spPr bwMode="auto">
            <a:xfrm>
              <a:off x="5834123" y="3515334"/>
              <a:ext cx="254838" cy="253919"/>
            </a:xfrm>
            <a:custGeom>
              <a:avLst/>
              <a:gdLst>
                <a:gd name="T0" fmla="*/ 35 w 39"/>
                <a:gd name="T1" fmla="*/ 20 h 39"/>
                <a:gd name="T2" fmla="*/ 39 w 39"/>
                <a:gd name="T3" fmla="*/ 14 h 39"/>
                <a:gd name="T4" fmla="*/ 37 w 39"/>
                <a:gd name="T5" fmla="*/ 10 h 39"/>
                <a:gd name="T6" fmla="*/ 31 w 39"/>
                <a:gd name="T7" fmla="*/ 8 h 39"/>
                <a:gd name="T8" fmla="*/ 29 w 39"/>
                <a:gd name="T9" fmla="*/ 2 h 39"/>
                <a:gd name="T10" fmla="*/ 25 w 39"/>
                <a:gd name="T11" fmla="*/ 0 h 39"/>
                <a:gd name="T12" fmla="*/ 19 w 39"/>
                <a:gd name="T13" fmla="*/ 4 h 39"/>
                <a:gd name="T14" fmla="*/ 13 w 39"/>
                <a:gd name="T15" fmla="*/ 0 h 39"/>
                <a:gd name="T16" fmla="*/ 9 w 39"/>
                <a:gd name="T17" fmla="*/ 2 h 39"/>
                <a:gd name="T18" fmla="*/ 8 w 39"/>
                <a:gd name="T19" fmla="*/ 8 h 39"/>
                <a:gd name="T20" fmla="*/ 1 w 39"/>
                <a:gd name="T21" fmla="*/ 10 h 39"/>
                <a:gd name="T22" fmla="*/ 0 w 39"/>
                <a:gd name="T23" fmla="*/ 14 h 39"/>
                <a:gd name="T24" fmla="*/ 3 w 39"/>
                <a:gd name="T25" fmla="*/ 20 h 39"/>
                <a:gd name="T26" fmla="*/ 0 w 39"/>
                <a:gd name="T27" fmla="*/ 26 h 39"/>
                <a:gd name="T28" fmla="*/ 1 w 39"/>
                <a:gd name="T29" fmla="*/ 30 h 39"/>
                <a:gd name="T30" fmla="*/ 8 w 39"/>
                <a:gd name="T31" fmla="*/ 31 h 39"/>
                <a:gd name="T32" fmla="*/ 9 w 39"/>
                <a:gd name="T33" fmla="*/ 38 h 39"/>
                <a:gd name="T34" fmla="*/ 13 w 39"/>
                <a:gd name="T35" fmla="*/ 39 h 39"/>
                <a:gd name="T36" fmla="*/ 19 w 39"/>
                <a:gd name="T37" fmla="*/ 36 h 39"/>
                <a:gd name="T38" fmla="*/ 25 w 39"/>
                <a:gd name="T39" fmla="*/ 39 h 39"/>
                <a:gd name="T40" fmla="*/ 29 w 39"/>
                <a:gd name="T41" fmla="*/ 38 h 39"/>
                <a:gd name="T42" fmla="*/ 31 w 39"/>
                <a:gd name="T43" fmla="*/ 31 h 39"/>
                <a:gd name="T44" fmla="*/ 37 w 39"/>
                <a:gd name="T45" fmla="*/ 29 h 39"/>
                <a:gd name="T46" fmla="*/ 39 w 39"/>
                <a:gd name="T47" fmla="*/ 25 h 39"/>
                <a:gd name="T48" fmla="*/ 35 w 39"/>
                <a:gd name="T49" fmla="*/ 20 h 39"/>
                <a:gd name="T50" fmla="*/ 19 w 39"/>
                <a:gd name="T51" fmla="*/ 28 h 39"/>
                <a:gd name="T52" fmla="*/ 11 w 39"/>
                <a:gd name="T53" fmla="*/ 20 h 39"/>
                <a:gd name="T54" fmla="*/ 19 w 39"/>
                <a:gd name="T55" fmla="*/ 11 h 39"/>
                <a:gd name="T56" fmla="*/ 28 w 39"/>
                <a:gd name="T57" fmla="*/ 20 h 39"/>
                <a:gd name="T58" fmla="*/ 19 w 39"/>
                <a:gd name="T5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39">
                  <a:moveTo>
                    <a:pt x="35" y="20"/>
                  </a:moveTo>
                  <a:cubicBezTo>
                    <a:pt x="35" y="17"/>
                    <a:pt x="37" y="15"/>
                    <a:pt x="39" y="14"/>
                  </a:cubicBezTo>
                  <a:cubicBezTo>
                    <a:pt x="39" y="13"/>
                    <a:pt x="38" y="11"/>
                    <a:pt x="37" y="10"/>
                  </a:cubicBezTo>
                  <a:cubicBezTo>
                    <a:pt x="35" y="11"/>
                    <a:pt x="33" y="10"/>
                    <a:pt x="31" y="8"/>
                  </a:cubicBezTo>
                  <a:cubicBezTo>
                    <a:pt x="29" y="6"/>
                    <a:pt x="29" y="4"/>
                    <a:pt x="29" y="2"/>
                  </a:cubicBezTo>
                  <a:cubicBezTo>
                    <a:pt x="28" y="1"/>
                    <a:pt x="27" y="0"/>
                    <a:pt x="25" y="0"/>
                  </a:cubicBezTo>
                  <a:cubicBezTo>
                    <a:pt x="24" y="2"/>
                    <a:pt x="22" y="4"/>
                    <a:pt x="19" y="4"/>
                  </a:cubicBezTo>
                  <a:cubicBezTo>
                    <a:pt x="17" y="4"/>
                    <a:pt x="14" y="2"/>
                    <a:pt x="13" y="0"/>
                  </a:cubicBezTo>
                  <a:cubicBezTo>
                    <a:pt x="12" y="0"/>
                    <a:pt x="10" y="1"/>
                    <a:pt x="9" y="2"/>
                  </a:cubicBezTo>
                  <a:cubicBezTo>
                    <a:pt x="10" y="4"/>
                    <a:pt x="9" y="6"/>
                    <a:pt x="8" y="8"/>
                  </a:cubicBezTo>
                  <a:cubicBezTo>
                    <a:pt x="6" y="10"/>
                    <a:pt x="4" y="11"/>
                    <a:pt x="1" y="10"/>
                  </a:cubicBezTo>
                  <a:cubicBezTo>
                    <a:pt x="1" y="11"/>
                    <a:pt x="0" y="13"/>
                    <a:pt x="0" y="14"/>
                  </a:cubicBezTo>
                  <a:cubicBezTo>
                    <a:pt x="2" y="15"/>
                    <a:pt x="3" y="17"/>
                    <a:pt x="3" y="20"/>
                  </a:cubicBezTo>
                  <a:cubicBezTo>
                    <a:pt x="3" y="22"/>
                    <a:pt x="2" y="25"/>
                    <a:pt x="0" y="26"/>
                  </a:cubicBezTo>
                  <a:cubicBezTo>
                    <a:pt x="0" y="27"/>
                    <a:pt x="1" y="29"/>
                    <a:pt x="1" y="30"/>
                  </a:cubicBezTo>
                  <a:cubicBezTo>
                    <a:pt x="4" y="29"/>
                    <a:pt x="6" y="30"/>
                    <a:pt x="8" y="31"/>
                  </a:cubicBezTo>
                  <a:cubicBezTo>
                    <a:pt x="9" y="33"/>
                    <a:pt x="10" y="35"/>
                    <a:pt x="9" y="38"/>
                  </a:cubicBezTo>
                  <a:cubicBezTo>
                    <a:pt x="10" y="38"/>
                    <a:pt x="12" y="39"/>
                    <a:pt x="13" y="39"/>
                  </a:cubicBezTo>
                  <a:cubicBezTo>
                    <a:pt x="14" y="37"/>
                    <a:pt x="17" y="36"/>
                    <a:pt x="19" y="36"/>
                  </a:cubicBezTo>
                  <a:cubicBezTo>
                    <a:pt x="22" y="36"/>
                    <a:pt x="24" y="37"/>
                    <a:pt x="25" y="39"/>
                  </a:cubicBezTo>
                  <a:cubicBezTo>
                    <a:pt x="27" y="39"/>
                    <a:pt x="28" y="38"/>
                    <a:pt x="29" y="38"/>
                  </a:cubicBezTo>
                  <a:cubicBezTo>
                    <a:pt x="29" y="35"/>
                    <a:pt x="29" y="33"/>
                    <a:pt x="31" y="31"/>
                  </a:cubicBezTo>
                  <a:cubicBezTo>
                    <a:pt x="33" y="30"/>
                    <a:pt x="35" y="29"/>
                    <a:pt x="37" y="29"/>
                  </a:cubicBezTo>
                  <a:cubicBezTo>
                    <a:pt x="38" y="28"/>
                    <a:pt x="39" y="27"/>
                    <a:pt x="39" y="25"/>
                  </a:cubicBezTo>
                  <a:cubicBezTo>
                    <a:pt x="37" y="24"/>
                    <a:pt x="35" y="22"/>
                    <a:pt x="35" y="20"/>
                  </a:cubicBezTo>
                  <a:close/>
                  <a:moveTo>
                    <a:pt x="19" y="28"/>
                  </a:moveTo>
                  <a:cubicBezTo>
                    <a:pt x="15" y="28"/>
                    <a:pt x="11" y="24"/>
                    <a:pt x="11" y="20"/>
                  </a:cubicBezTo>
                  <a:cubicBezTo>
                    <a:pt x="11" y="15"/>
                    <a:pt x="15" y="11"/>
                    <a:pt x="19" y="11"/>
                  </a:cubicBezTo>
                  <a:cubicBezTo>
                    <a:pt x="24" y="11"/>
                    <a:pt x="28" y="15"/>
                    <a:pt x="28" y="20"/>
                  </a:cubicBezTo>
                  <a:cubicBezTo>
                    <a:pt x="28" y="24"/>
                    <a:pt x="24" y="28"/>
                    <a:pt x="19" y="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8" tIns="45724" rIns="91448" bIns="45724" numCol="1" anchor="t" anchorCtr="0" compatLnSpc="1"/>
            <a:lstStyle/>
            <a:p>
              <a:pPr>
                <a:defRPr/>
              </a:pPr>
              <a:endParaRPr lang="id-ID" sz="3200" dirty="0">
                <a:solidFill>
                  <a:prstClr val="white"/>
                </a:solidFill>
                <a:latin typeface="Arial" panose="020B0604020202020204"/>
                <a:ea typeface="思源黑体 Normal" panose="020B0400000000000000" pitchFamily="34" charset="-122"/>
              </a:endParaRPr>
            </a:p>
          </p:txBody>
        </p:sp>
      </p:grpSp>
      <p:grpSp>
        <p:nvGrpSpPr>
          <p:cNvPr id="45" name="组合 44"/>
          <p:cNvGrpSpPr/>
          <p:nvPr/>
        </p:nvGrpSpPr>
        <p:grpSpPr>
          <a:xfrm>
            <a:off x="3807328" y="1068083"/>
            <a:ext cx="1586665" cy="3240929"/>
            <a:chOff x="3807328" y="1068083"/>
            <a:chExt cx="1586665" cy="3240929"/>
          </a:xfrm>
        </p:grpSpPr>
        <p:pic>
          <p:nvPicPr>
            <p:cNvPr id="33" name="图片 32" descr="手机"/>
            <p:cNvPicPr>
              <a:picLocks noChangeAspect="1"/>
            </p:cNvPicPr>
            <p:nvPr/>
          </p:nvPicPr>
          <p:blipFill>
            <a:blip r:embed="rId1" cstate="print"/>
            <a:stretch>
              <a:fillRect/>
            </a:stretch>
          </p:blipFill>
          <p:spPr>
            <a:xfrm>
              <a:off x="3807328" y="1068083"/>
              <a:ext cx="1586665" cy="3240929"/>
            </a:xfrm>
            <a:prstGeom prst="rect">
              <a:avLst/>
            </a:prstGeom>
          </p:spPr>
        </p:pic>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902201" y="1438904"/>
              <a:ext cx="1392714" cy="2475936"/>
            </a:xfrm>
            <a:prstGeom prst="rect">
              <a:avLst/>
            </a:prstGeom>
          </p:spPr>
        </p:pic>
      </p:grpSp>
      <p:sp>
        <p:nvSpPr>
          <p:cNvPr id="35" name="文本框 34"/>
          <p:cNvSpPr txBox="1"/>
          <p:nvPr/>
        </p:nvSpPr>
        <p:spPr>
          <a:xfrm>
            <a:off x="6220906" y="1711551"/>
            <a:ext cx="2276342" cy="315477"/>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kern="0" dirty="0">
                <a:latin typeface="思源黑体 Normal" panose="020B0400000000000000" pitchFamily="34" charset="-122"/>
                <a:ea typeface="思源黑体 Normal" panose="020B0400000000000000" pitchFamily="34" charset="-122"/>
                <a:sym typeface="+mn-ea"/>
              </a:rPr>
              <a:t>直观了解当前热门地点。</a:t>
            </a:r>
            <a:endParaRPr lang="zh-CN" altLang="en-US" sz="1600" kern="0" dirty="0">
              <a:latin typeface="思源黑体 Normal" panose="020B0400000000000000" pitchFamily="34" charset="-122"/>
              <a:ea typeface="思源黑体 Normal" panose="020B0400000000000000" pitchFamily="34" charset="-122"/>
              <a:sym typeface="+mn-ea"/>
            </a:endParaRPr>
          </a:p>
        </p:txBody>
      </p:sp>
      <p:sp>
        <p:nvSpPr>
          <p:cNvPr id="36" name="文本框 35"/>
          <p:cNvSpPr txBox="1"/>
          <p:nvPr/>
        </p:nvSpPr>
        <p:spPr>
          <a:xfrm>
            <a:off x="6220906" y="2603843"/>
            <a:ext cx="2276342" cy="561698"/>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Arial" panose="020B0604020202020204" pitchFamily="34" charset="0"/>
                <a:ea typeface="思源黑体 Normal" panose="020B0400000000000000" pitchFamily="34" charset="-122"/>
                <a:cs typeface="+mn-ea"/>
                <a:sym typeface="Arial" panose="020B0604020202020204" pitchFamily="34" charset="0"/>
              </a:rPr>
              <a:t>图文并茂展示介绍校园的方方面面。</a:t>
            </a:r>
            <a:endParaRPr lang="zh-CN" altLang="en-US" sz="1600" kern="0" dirty="0">
              <a:solidFill>
                <a:schemeClr val="bg1">
                  <a:lumMod val="50000"/>
                </a:schemeClr>
              </a:solidFill>
              <a:latin typeface="思源黑体 Normal" panose="020B0400000000000000" pitchFamily="34" charset="-122"/>
              <a:ea typeface="思源黑体 Normal" panose="020B0400000000000000" pitchFamily="34" charset="-122"/>
              <a:sym typeface="+mn-ea"/>
            </a:endParaRPr>
          </a:p>
        </p:txBody>
      </p:sp>
      <p:sp>
        <p:nvSpPr>
          <p:cNvPr id="37" name="文本框 36"/>
          <p:cNvSpPr txBox="1"/>
          <p:nvPr/>
        </p:nvSpPr>
        <p:spPr>
          <a:xfrm>
            <a:off x="6220905" y="3677165"/>
            <a:ext cx="2240321" cy="807920"/>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kern="0" dirty="0">
                <a:latin typeface="思源黑体 Normal" panose="020B0400000000000000" pitchFamily="34" charset="-122"/>
                <a:ea typeface="思源黑体 Normal" panose="020B0400000000000000" pitchFamily="34" charset="-122"/>
                <a:sym typeface="+mn-ea"/>
              </a:rPr>
              <a:t>在移动端小程序上管理数据，无需打开管理系统网站。</a:t>
            </a:r>
            <a:endParaRPr lang="zh-CN" altLang="en-US" sz="1600" kern="0" dirty="0">
              <a:latin typeface="思源黑体 Normal" panose="020B0400000000000000" pitchFamily="34" charset="-122"/>
              <a:ea typeface="思源黑体 Normal" panose="020B0400000000000000" pitchFamily="34" charset="-122"/>
              <a:sym typeface="+mn-ea"/>
            </a:endParaRPr>
          </a:p>
        </p:txBody>
      </p:sp>
      <p:sp>
        <p:nvSpPr>
          <p:cNvPr id="38" name="文本框 37"/>
          <p:cNvSpPr txBox="1"/>
          <p:nvPr/>
        </p:nvSpPr>
        <p:spPr>
          <a:xfrm>
            <a:off x="825008" y="1711551"/>
            <a:ext cx="2297847" cy="561698"/>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kern="0" dirty="0">
                <a:latin typeface="思源黑体 Normal" panose="020B0400000000000000" pitchFamily="34" charset="-122"/>
                <a:ea typeface="思源黑体 Normal" panose="020B0400000000000000" pitchFamily="34" charset="-122"/>
                <a:sym typeface="+mn-ea"/>
              </a:rPr>
              <a:t>浏览校园地图，可实时显示当前位置。</a:t>
            </a:r>
            <a:endParaRPr lang="zh-CN" altLang="en-US" sz="1600" kern="0" dirty="0">
              <a:latin typeface="思源黑体 Normal" panose="020B0400000000000000" pitchFamily="34" charset="-122"/>
              <a:ea typeface="思源黑体 Normal" panose="020B0400000000000000" pitchFamily="34" charset="-122"/>
              <a:sym typeface="+mn-ea"/>
            </a:endParaRPr>
          </a:p>
        </p:txBody>
      </p:sp>
      <p:sp>
        <p:nvSpPr>
          <p:cNvPr id="39" name="文本框 38"/>
          <p:cNvSpPr txBox="1"/>
          <p:nvPr/>
        </p:nvSpPr>
        <p:spPr>
          <a:xfrm>
            <a:off x="845967" y="2603843"/>
            <a:ext cx="2333331" cy="561698"/>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kern="0" dirty="0">
                <a:latin typeface="思源黑体 Normal" panose="020B0400000000000000" pitchFamily="34" charset="-122"/>
                <a:ea typeface="思源黑体 Normal" panose="020B0400000000000000" pitchFamily="34" charset="-122"/>
                <a:sym typeface="+mn-ea"/>
              </a:rPr>
              <a:t>在地图上显示地点位置和信息，并支持搜索。</a:t>
            </a:r>
            <a:endParaRPr lang="zh-CN" altLang="en-US" sz="1600" kern="0" dirty="0">
              <a:latin typeface="思源黑体 Normal" panose="020B0400000000000000" pitchFamily="34" charset="-122"/>
              <a:ea typeface="思源黑体 Normal" panose="020B0400000000000000" pitchFamily="34" charset="-122"/>
              <a:sym typeface="+mn-ea"/>
            </a:endParaRPr>
          </a:p>
        </p:txBody>
      </p:sp>
      <p:sp>
        <p:nvSpPr>
          <p:cNvPr id="40" name="文本框 39"/>
          <p:cNvSpPr txBox="1"/>
          <p:nvPr/>
        </p:nvSpPr>
        <p:spPr>
          <a:xfrm>
            <a:off x="825485" y="3677165"/>
            <a:ext cx="2356450" cy="807920"/>
          </a:xfrm>
          <a:prstGeom prst="rect">
            <a:avLst/>
          </a:prstGeom>
          <a:noFill/>
        </p:spPr>
        <p:txBody>
          <a:bodyPr wrap="square" lIns="68586" tIns="34293" rIns="68586" bIns="34293"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kern="0" dirty="0">
                <a:latin typeface="思源黑体 Normal" panose="020B0400000000000000" pitchFamily="34" charset="-122"/>
                <a:ea typeface="思源黑体 Normal" panose="020B0400000000000000" pitchFamily="34" charset="-122"/>
                <a:sym typeface="+mn-ea"/>
              </a:rPr>
              <a:t>根据起点和终点提供导航路线、时间、路程等信息。</a:t>
            </a:r>
            <a:endParaRPr lang="zh-CN" altLang="en-US" sz="1600" kern="0" dirty="0">
              <a:latin typeface="思源黑体 Normal" panose="020B0400000000000000" pitchFamily="34" charset="-122"/>
              <a:ea typeface="思源黑体 Normal" panose="020B0400000000000000" pitchFamily="34" charset="-122"/>
              <a:sym typeface="+mn-ea"/>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1+#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0-#ppt_w/2"/>
                                          </p:val>
                                        </p:tav>
                                        <p:tav tm="100000">
                                          <p:val>
                                            <p:strVal val="#ppt_x"/>
                                          </p:val>
                                        </p:tav>
                                      </p:tavLst>
                                    </p:anim>
                                    <p:anim calcmode="lin" valueType="num">
                                      <p:cBhvr additive="base">
                                        <p:cTn id="36" dur="50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1+#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1+#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1+#ppt_w/2"/>
                                          </p:val>
                                        </p:tav>
                                        <p:tav tm="100000">
                                          <p:val>
                                            <p:strVal val="#ppt_x"/>
                                          </p:val>
                                        </p:tav>
                                      </p:tavLst>
                                    </p:anim>
                                    <p:anim calcmode="lin" valueType="num">
                                      <p:cBhvr additive="base">
                                        <p:cTn id="52" dur="50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1+#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1+#ppt_w/2"/>
                                          </p:val>
                                        </p:tav>
                                        <p:tav tm="100000">
                                          <p:val>
                                            <p:strVal val="#ppt_x"/>
                                          </p:val>
                                        </p:tav>
                                      </p:tavLst>
                                    </p:anim>
                                    <p:anim calcmode="lin" valueType="num">
                                      <p:cBhvr additive="base">
                                        <p:cTn id="64" dur="500" fill="hold"/>
                                        <p:tgtEl>
                                          <p:spTgt spid="2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1+#ppt_w/2"/>
                                          </p:val>
                                        </p:tav>
                                        <p:tav tm="100000">
                                          <p:val>
                                            <p:strVal val="#ppt_x"/>
                                          </p:val>
                                        </p:tav>
                                      </p:tavLst>
                                    </p:anim>
                                    <p:anim calcmode="lin" valueType="num">
                                      <p:cBhvr additive="base">
                                        <p:cTn id="72" dur="500" fill="hold"/>
                                        <p:tgtEl>
                                          <p:spTgt spid="36"/>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1+#ppt_w/2"/>
                                          </p:val>
                                        </p:tav>
                                        <p:tav tm="100000">
                                          <p:val>
                                            <p:strVal val="#ppt_x"/>
                                          </p:val>
                                        </p:tav>
                                      </p:tavLst>
                                    </p:anim>
                                    <p:anim calcmode="lin" valueType="num">
                                      <p:cBhvr additive="base">
                                        <p:cTn id="76" dur="500" fill="hold"/>
                                        <p:tgtEl>
                                          <p:spTgt spid="37"/>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0-#ppt_w/2"/>
                                          </p:val>
                                        </p:tav>
                                        <p:tav tm="100000">
                                          <p:val>
                                            <p:strVal val="#ppt_x"/>
                                          </p:val>
                                        </p:tav>
                                      </p:tavLst>
                                    </p:anim>
                                    <p:anim calcmode="lin" valueType="num">
                                      <p:cBhvr additive="base">
                                        <p:cTn id="80" dur="500" fill="hold"/>
                                        <p:tgtEl>
                                          <p:spTgt spid="44"/>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0-#ppt_w/2"/>
                                          </p:val>
                                        </p:tav>
                                        <p:tav tm="100000">
                                          <p:val>
                                            <p:strVal val="#ppt_x"/>
                                          </p:val>
                                        </p:tav>
                                      </p:tavLst>
                                    </p:anim>
                                    <p:anim calcmode="lin" valueType="num">
                                      <p:cBhvr additive="base">
                                        <p:cTn id="84" dur="500" fill="hold"/>
                                        <p:tgtEl>
                                          <p:spTgt spid="4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500" fill="hold"/>
                                        <p:tgtEl>
                                          <p:spTgt spid="41"/>
                                        </p:tgtEl>
                                        <p:attrNameLst>
                                          <p:attrName>ppt_x</p:attrName>
                                        </p:attrNameLst>
                                      </p:cBhvr>
                                      <p:tavLst>
                                        <p:tav tm="0">
                                          <p:val>
                                            <p:strVal val="1+#ppt_w/2"/>
                                          </p:val>
                                        </p:tav>
                                        <p:tav tm="100000">
                                          <p:val>
                                            <p:strVal val="#ppt_x"/>
                                          </p:val>
                                        </p:tav>
                                      </p:tavLst>
                                    </p:anim>
                                    <p:anim calcmode="lin" valueType="num">
                                      <p:cBhvr additive="base">
                                        <p:cTn id="88" dur="500" fill="hold"/>
                                        <p:tgtEl>
                                          <p:spTgt spid="41"/>
                                        </p:tgtEl>
                                        <p:attrNameLst>
                                          <p:attrName>ppt_y</p:attrName>
                                        </p:attrNameLst>
                                      </p:cBhvr>
                                      <p:tavLst>
                                        <p:tav tm="0">
                                          <p:val>
                                            <p:strVal val="#ppt_y"/>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000"/>
                                        <p:tgtEl>
                                          <p:spTgt spid="45"/>
                                        </p:tgtEl>
                                      </p:cBhvr>
                                    </p:animEffect>
                                    <p:anim calcmode="lin" valueType="num">
                                      <p:cBhvr>
                                        <p:cTn id="92" dur="1000" fill="hold"/>
                                        <p:tgtEl>
                                          <p:spTgt spid="45"/>
                                        </p:tgtEl>
                                        <p:attrNameLst>
                                          <p:attrName>ppt_x</p:attrName>
                                        </p:attrNameLst>
                                      </p:cBhvr>
                                      <p:tavLst>
                                        <p:tav tm="0">
                                          <p:val>
                                            <p:strVal val="#ppt_x"/>
                                          </p:val>
                                        </p:tav>
                                        <p:tav tm="100000">
                                          <p:val>
                                            <p:strVal val="#ppt_x"/>
                                          </p:val>
                                        </p:tav>
                                      </p:tavLst>
                                    </p:anim>
                                    <p:anim calcmode="lin" valueType="num">
                                      <p:cBhvr>
                                        <p:cTn id="9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P spid="7" grpId="0" animBg="1"/>
      <p:bldP spid="8" grpId="0"/>
      <p:bldP spid="9" grpId="0"/>
      <p:bldP spid="10" grpId="0"/>
      <p:bldP spid="11" grpId="0"/>
      <p:bldP spid="12" grpId="0"/>
      <p:bldP spid="13" grpId="0"/>
      <p:bldP spid="35" grpId="0"/>
      <p:bldP spid="36" grpId="0"/>
      <p:bldP spid="37" grpId="0"/>
      <p:bldP spid="38" grpId="0"/>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Administrator\Desktop\54adf6b5028b6副本.png"/>
          <p:cNvPicPr>
            <a:picLocks noChangeAspect="1" noChangeArrowheads="1"/>
          </p:cNvPicPr>
          <p:nvPr/>
        </p:nvPicPr>
        <p:blipFill>
          <a:blip r:embed="rId1" cstate="print"/>
          <a:srcRect/>
          <a:stretch>
            <a:fillRect/>
          </a:stretch>
        </p:blipFill>
        <p:spPr bwMode="auto">
          <a:xfrm>
            <a:off x="1588" y="0"/>
            <a:ext cx="9144000" cy="5148262"/>
          </a:xfrm>
          <a:prstGeom prst="rect">
            <a:avLst/>
          </a:prstGeom>
          <a:noFill/>
        </p:spPr>
      </p:pic>
      <p:sp>
        <p:nvSpPr>
          <p:cNvPr id="9" name="TextBox 8"/>
          <p:cNvSpPr txBox="1"/>
          <p:nvPr/>
        </p:nvSpPr>
        <p:spPr>
          <a:xfrm>
            <a:off x="4157668" y="1877788"/>
            <a:ext cx="2631979" cy="1450641"/>
          </a:xfrm>
          <a:prstGeom prst="rect">
            <a:avLst/>
          </a:prstGeom>
          <a:noFill/>
        </p:spPr>
        <p:txBody>
          <a:bodyPr wrap="none" lIns="65012" tIns="32506" rIns="65012" bIns="32506" rtlCol="0">
            <a:spAutoFit/>
          </a:bodyPr>
          <a:lstStyle/>
          <a:p>
            <a:pPr marL="0" lvl="1"/>
            <a:r>
              <a:rPr lang="zh-CN" altLang="en-US" sz="2400" b="1" dirty="0">
                <a:solidFill>
                  <a:schemeClr val="accent1"/>
                </a:solidFill>
                <a:latin typeface="思源黑体 Normal" panose="020B0400000000000000" pitchFamily="34" charset="-122"/>
                <a:ea typeface="思源黑体 Normal" panose="020B0400000000000000" pitchFamily="34" charset="-122"/>
              </a:rPr>
              <a:t> </a:t>
            </a:r>
            <a:r>
              <a:rPr lang="zh-CN" altLang="en-US" sz="3600" b="1" dirty="0">
                <a:solidFill>
                  <a:schemeClr val="accent1"/>
                </a:solidFill>
                <a:latin typeface="思源黑体 Normal" panose="020B0400000000000000" pitchFamily="34" charset="-122"/>
                <a:ea typeface="思源黑体 Normal" panose="020B0400000000000000" pitchFamily="34" charset="-122"/>
              </a:rPr>
              <a:t>第二部分</a:t>
            </a:r>
            <a:endParaRPr lang="en-US" altLang="zh-CN" sz="3600" b="1" dirty="0">
              <a:solidFill>
                <a:schemeClr val="accent1"/>
              </a:solidFill>
              <a:latin typeface="思源黑体 Normal" panose="020B0400000000000000" pitchFamily="34" charset="-122"/>
              <a:ea typeface="思源黑体 Normal" panose="020B0400000000000000" pitchFamily="34" charset="-122"/>
            </a:endParaRPr>
          </a:p>
          <a:p>
            <a:pPr marL="0" lvl="1" algn="ctr"/>
            <a:r>
              <a:rPr lang="zh-CN" altLang="en-US" sz="5400" dirty="0">
                <a:solidFill>
                  <a:srgbClr val="F0D04E"/>
                </a:solidFill>
                <a:latin typeface="思源黑体 Normal" panose="020B0400000000000000" pitchFamily="34" charset="-122"/>
                <a:ea typeface="思源黑体 Normal" panose="020B0400000000000000" pitchFamily="34" charset="-122"/>
              </a:rPr>
              <a:t>   </a:t>
            </a:r>
            <a:r>
              <a:rPr lang="zh-CN" altLang="en-US" sz="3600" dirty="0">
                <a:solidFill>
                  <a:srgbClr val="535353"/>
                </a:solidFill>
                <a:latin typeface="思源黑体 Normal" panose="020B0400000000000000" pitchFamily="34" charset="-122"/>
                <a:ea typeface="思源黑体 Normal" panose="020B0400000000000000" pitchFamily="34" charset="-122"/>
              </a:rPr>
              <a:t>项目设计</a:t>
            </a:r>
            <a:endParaRPr lang="en-US" altLang="zh-CN" sz="5400" dirty="0">
              <a:solidFill>
                <a:srgbClr val="535353"/>
              </a:solidFill>
              <a:latin typeface="思源黑体 Normal" panose="020B0400000000000000" pitchFamily="34" charset="-122"/>
              <a:ea typeface="思源黑体 Normal" panose="020B0400000000000000" pitchFamily="34" charset="-122"/>
            </a:endParaRPr>
          </a:p>
        </p:txBody>
      </p:sp>
      <p:cxnSp>
        <p:nvCxnSpPr>
          <p:cNvPr id="10" name="直接连接符 9"/>
          <p:cNvCxnSpPr/>
          <p:nvPr/>
        </p:nvCxnSpPr>
        <p:spPr>
          <a:xfrm flipV="1">
            <a:off x="4022924" y="1779662"/>
            <a:ext cx="0" cy="142059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8986" y="3054773"/>
            <a:ext cx="902685" cy="24620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rPr>
              <a:t>PART 02</a:t>
            </a:r>
            <a:endParaRPr lang="zh-CN" altLang="en-US" sz="1600" dirty="0">
              <a:solidFill>
                <a:schemeClr val="tx1">
                  <a:lumMod val="65000"/>
                  <a:lumOff val="35000"/>
                </a:schemeClr>
              </a:solidFill>
              <a:latin typeface="Arial" panose="020B0604020202020204" pitchFamily="34" charset="0"/>
              <a:ea typeface="思源黑体 Normal" panose="020B0400000000000000" pitchFamily="34" charset="-122"/>
              <a:cs typeface="Arial" panose="020B0604020202020204" pitchFamily="34" charset="0"/>
            </a:endParaRPr>
          </a:p>
        </p:txBody>
      </p:sp>
      <p:grpSp>
        <p:nvGrpSpPr>
          <p:cNvPr id="3" name="组合 15"/>
          <p:cNvGrpSpPr/>
          <p:nvPr/>
        </p:nvGrpSpPr>
        <p:grpSpPr>
          <a:xfrm>
            <a:off x="2621482" y="1854221"/>
            <a:ext cx="1050188" cy="1050245"/>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sp>
          <p:nvSpPr>
            <p:cNvPr id="14" name="椭圆 13"/>
            <p:cNvSpPr/>
            <p:nvPr/>
          </p:nvSpPr>
          <p:spPr>
            <a:xfrm>
              <a:off x="392112" y="760412"/>
              <a:ext cx="3825874" cy="38258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思源黑体 Normal" panose="020B0400000000000000" pitchFamily="34" charset="-122"/>
                <a:ea typeface="思源黑体 Normal" panose="020B0400000000000000" pitchFamily="34" charset="-122"/>
              </a:endParaRPr>
            </a:p>
          </p:txBody>
        </p:sp>
      </p:grpSp>
      <p:sp>
        <p:nvSpPr>
          <p:cNvPr id="17" name="TextBox 13"/>
          <p:cNvSpPr txBox="1"/>
          <p:nvPr/>
        </p:nvSpPr>
        <p:spPr>
          <a:xfrm>
            <a:off x="2870925" y="2070245"/>
            <a:ext cx="902685" cy="615553"/>
          </a:xfrm>
          <a:prstGeom prst="rect">
            <a:avLst/>
          </a:prstGeom>
          <a:noFill/>
        </p:spPr>
        <p:txBody>
          <a:bodyPr wrap="square" lIns="0" tIns="0" rIns="0" bIns="0" rtlCol="0">
            <a:spAutoFit/>
          </a:bodyPr>
          <a:lstStyle/>
          <a:p>
            <a:r>
              <a:rPr lang="en-US" altLang="zh-CN"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rPr>
              <a:t>02</a:t>
            </a:r>
            <a:endParaRPr lang="zh-CN" altLang="en-US" sz="4000" b="1" dirty="0">
              <a:solidFill>
                <a:schemeClr val="bg1"/>
              </a:solidFill>
              <a:latin typeface="Arial" panose="020B0604020202020204" pitchFamily="34" charset="0"/>
              <a:ea typeface="思源黑体 Normal" panose="020B0400000000000000" pitchFamily="34"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8"/>
          <p:cNvGrpSpPr/>
          <p:nvPr/>
        </p:nvGrpSpPr>
        <p:grpSpPr>
          <a:xfrm>
            <a:off x="3212767" y="2928000"/>
            <a:ext cx="1080000" cy="1080000"/>
            <a:chOff x="3584844" y="2915264"/>
            <a:chExt cx="843049" cy="843755"/>
          </a:xfrm>
        </p:grpSpPr>
        <p:sp>
          <p:nvSpPr>
            <p:cNvPr id="58" name="Oval 57"/>
            <p:cNvSpPr>
              <a:spLocks noChangeAspect="1"/>
            </p:cNvSpPr>
            <p:nvPr/>
          </p:nvSpPr>
          <p:spPr>
            <a:xfrm>
              <a:off x="3584844" y="2915264"/>
              <a:ext cx="843049" cy="84375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思源黑体 Normal" panose="020B0400000000000000" pitchFamily="34" charset="-122"/>
                <a:cs typeface="+mn-ea"/>
                <a:sym typeface="Arial" panose="020B0604020202020204" pitchFamily="34" charset="0"/>
              </a:endParaRPr>
            </a:p>
          </p:txBody>
        </p:sp>
        <p:sp>
          <p:nvSpPr>
            <p:cNvPr id="80" name="Freeform 83"/>
            <p:cNvSpPr>
              <a:spLocks noEditPoints="1"/>
            </p:cNvSpPr>
            <p:nvPr/>
          </p:nvSpPr>
          <p:spPr bwMode="auto">
            <a:xfrm>
              <a:off x="3907109" y="3188253"/>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latin typeface="Arial" panose="020B0604020202020204" pitchFamily="34" charset="0"/>
                <a:ea typeface="思源黑体 Normal" panose="020B0400000000000000" pitchFamily="34" charset="-122"/>
                <a:cs typeface="+mn-ea"/>
                <a:sym typeface="Arial" panose="020B0604020202020204" pitchFamily="34" charset="0"/>
              </a:endParaRPr>
            </a:p>
          </p:txBody>
        </p:sp>
      </p:grpSp>
      <p:grpSp>
        <p:nvGrpSpPr>
          <p:cNvPr id="5" name="Group 87"/>
          <p:cNvGrpSpPr/>
          <p:nvPr/>
        </p:nvGrpSpPr>
        <p:grpSpPr>
          <a:xfrm>
            <a:off x="4974583" y="1453226"/>
            <a:ext cx="1080000" cy="1080000"/>
            <a:chOff x="4592738" y="1758620"/>
            <a:chExt cx="843049" cy="843755"/>
          </a:xfrm>
        </p:grpSpPr>
        <p:sp>
          <p:nvSpPr>
            <p:cNvPr id="65" name="Oval 64"/>
            <p:cNvSpPr>
              <a:spLocks noChangeAspect="1"/>
            </p:cNvSpPr>
            <p:nvPr/>
          </p:nvSpPr>
          <p:spPr>
            <a:xfrm>
              <a:off x="4592738" y="1758620"/>
              <a:ext cx="843049" cy="843755"/>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思源黑体 Normal" panose="020B0400000000000000" pitchFamily="34" charset="-122"/>
                <a:cs typeface="+mn-ea"/>
                <a:sym typeface="Arial" panose="020B0604020202020204" pitchFamily="34" charset="0"/>
              </a:endParaRPr>
            </a:p>
          </p:txBody>
        </p:sp>
        <p:sp>
          <p:nvSpPr>
            <p:cNvPr id="82" name="Freeform 53"/>
            <p:cNvSpPr/>
            <p:nvPr/>
          </p:nvSpPr>
          <p:spPr bwMode="auto">
            <a:xfrm>
              <a:off x="4838943" y="2032612"/>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latin typeface="Arial" panose="020B0604020202020204" pitchFamily="34" charset="0"/>
                <a:ea typeface="思源黑体 Normal" panose="020B0400000000000000" pitchFamily="34" charset="-122"/>
                <a:cs typeface="+mn-ea"/>
                <a:sym typeface="Arial" panose="020B0604020202020204" pitchFamily="34" charset="0"/>
              </a:endParaRPr>
            </a:p>
          </p:txBody>
        </p:sp>
      </p:grpSp>
      <p:grpSp>
        <p:nvGrpSpPr>
          <p:cNvPr id="6" name="Group 89"/>
          <p:cNvGrpSpPr/>
          <p:nvPr/>
        </p:nvGrpSpPr>
        <p:grpSpPr>
          <a:xfrm>
            <a:off x="6627489" y="2928000"/>
            <a:ext cx="1080000" cy="1080000"/>
            <a:chOff x="5696894" y="2915264"/>
            <a:chExt cx="843049" cy="843755"/>
          </a:xfrm>
        </p:grpSpPr>
        <p:sp>
          <p:nvSpPr>
            <p:cNvPr id="70" name="Oval 69"/>
            <p:cNvSpPr>
              <a:spLocks noChangeAspect="1"/>
            </p:cNvSpPr>
            <p:nvPr/>
          </p:nvSpPr>
          <p:spPr>
            <a:xfrm>
              <a:off x="5696894" y="2915264"/>
              <a:ext cx="843049" cy="843755"/>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思源黑体 Normal" panose="020B0400000000000000" pitchFamily="34" charset="-122"/>
                <a:cs typeface="+mn-ea"/>
                <a:sym typeface="Arial" panose="020B0604020202020204" pitchFamily="34" charset="0"/>
              </a:endParaRPr>
            </a:p>
          </p:txBody>
        </p:sp>
        <p:sp>
          <p:nvSpPr>
            <p:cNvPr id="83" name="Freeform 57"/>
            <p:cNvSpPr>
              <a:spLocks noEditPoints="1"/>
            </p:cNvSpPr>
            <p:nvPr/>
          </p:nvSpPr>
          <p:spPr bwMode="auto">
            <a:xfrm>
              <a:off x="5972842" y="3208084"/>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latin typeface="Arial" panose="020B0604020202020204" pitchFamily="34" charset="0"/>
                <a:ea typeface="思源黑体 Normal" panose="020B0400000000000000" pitchFamily="34" charset="-122"/>
                <a:cs typeface="+mn-ea"/>
                <a:sym typeface="Arial" panose="020B0604020202020204" pitchFamily="34" charset="0"/>
              </a:endParaRPr>
            </a:p>
          </p:txBody>
        </p:sp>
      </p:grpSp>
      <p:grpSp>
        <p:nvGrpSpPr>
          <p:cNvPr id="7" name="Group 85"/>
          <p:cNvGrpSpPr/>
          <p:nvPr/>
        </p:nvGrpSpPr>
        <p:grpSpPr>
          <a:xfrm>
            <a:off x="1503675" y="1476925"/>
            <a:ext cx="1080000" cy="1080000"/>
            <a:chOff x="2347176" y="2092666"/>
            <a:chExt cx="843049" cy="843755"/>
          </a:xfrm>
        </p:grpSpPr>
        <p:sp>
          <p:nvSpPr>
            <p:cNvPr id="49" name="Oval 48"/>
            <p:cNvSpPr>
              <a:spLocks noChangeAspect="1"/>
            </p:cNvSpPr>
            <p:nvPr/>
          </p:nvSpPr>
          <p:spPr>
            <a:xfrm>
              <a:off x="2347176" y="2092666"/>
              <a:ext cx="843049" cy="843755"/>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思源黑体 Normal" panose="020B0400000000000000" pitchFamily="34" charset="-122"/>
                <a:cs typeface="+mn-ea"/>
                <a:sym typeface="Arial" panose="020B0604020202020204" pitchFamily="34" charset="0"/>
              </a:endParaRPr>
            </a:p>
          </p:txBody>
        </p:sp>
        <p:sp>
          <p:nvSpPr>
            <p:cNvPr id="84" name="Freeform 65"/>
            <p:cNvSpPr>
              <a:spLocks noEditPoints="1"/>
            </p:cNvSpPr>
            <p:nvPr/>
          </p:nvSpPr>
          <p:spPr bwMode="auto">
            <a:xfrm>
              <a:off x="2585919" y="2347985"/>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latin typeface="Arial" panose="020B0604020202020204" pitchFamily="34" charset="0"/>
                <a:ea typeface="思源黑体 Normal" panose="020B0400000000000000" pitchFamily="34" charset="-122"/>
                <a:cs typeface="+mn-ea"/>
                <a:sym typeface="Arial" panose="020B0604020202020204" pitchFamily="34" charset="0"/>
              </a:endParaRPr>
            </a:p>
          </p:txBody>
        </p:sp>
      </p:grpSp>
      <p:cxnSp>
        <p:nvCxnSpPr>
          <p:cNvPr id="112" name="Straight Connector 111"/>
          <p:cNvCxnSpPr/>
          <p:nvPr/>
        </p:nvCxnSpPr>
        <p:spPr>
          <a:xfrm rot="5400000" flipH="1" flipV="1">
            <a:off x="4238648" y="2348290"/>
            <a:ext cx="720000" cy="720000"/>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5988233" y="2348291"/>
            <a:ext cx="720000" cy="720000"/>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2519392" y="2348290"/>
            <a:ext cx="720000" cy="720000"/>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0" name="Footer Text"/>
          <p:cNvSpPr txBox="1"/>
          <p:nvPr/>
        </p:nvSpPr>
        <p:spPr>
          <a:xfrm>
            <a:off x="1197078" y="1023254"/>
            <a:ext cx="1693193" cy="325154"/>
          </a:xfrm>
          <a:prstGeom prst="rect">
            <a:avLst/>
          </a:prstGeom>
          <a:noFill/>
        </p:spPr>
        <p:txBody>
          <a:bodyPr wrap="square" lIns="0" tIns="0" rIns="0" bIns="0" rtlCol="0">
            <a:spAutoFit/>
          </a:bodyPr>
          <a:lstStyle/>
          <a:p>
            <a:pPr algn="ctr" eaLnBrk="1" hangingPunct="1">
              <a:lnSpc>
                <a:spcPct val="130000"/>
              </a:lnSpc>
            </a:pPr>
            <a:r>
              <a:rPr lang="zh-CN" altLang="en-US" dirty="0">
                <a:latin typeface="思源黑体 Normal" panose="020B0400000000000000" pitchFamily="34" charset="-122"/>
                <a:ea typeface="思源黑体 Normal" panose="020B0400000000000000" pitchFamily="34" charset="-122"/>
              </a:rPr>
              <a:t>小程序原生组件</a:t>
            </a:r>
            <a:endParaRPr lang="en-US" altLang="zh-CN" dirty="0">
              <a:latin typeface="思源黑体 Normal" panose="020B0400000000000000" pitchFamily="34" charset="-122"/>
              <a:ea typeface="思源黑体 Normal" panose="020B0400000000000000" pitchFamily="34" charset="-122"/>
            </a:endParaRPr>
          </a:p>
        </p:txBody>
      </p:sp>
      <p:sp>
        <p:nvSpPr>
          <p:cNvPr id="41" name="Footer Text"/>
          <p:cNvSpPr txBox="1"/>
          <p:nvPr/>
        </p:nvSpPr>
        <p:spPr>
          <a:xfrm>
            <a:off x="4755748" y="1023254"/>
            <a:ext cx="1517668" cy="325154"/>
          </a:xfrm>
          <a:prstGeom prst="rect">
            <a:avLst/>
          </a:prstGeom>
          <a:noFill/>
        </p:spPr>
        <p:txBody>
          <a:bodyPr wrap="square" lIns="0" tIns="0" rIns="0" bIns="0" rtlCol="0">
            <a:spAutoFit/>
          </a:bodyPr>
          <a:lstStyle/>
          <a:p>
            <a:pPr algn="ctr" eaLnBrk="1" hangingPunct="1">
              <a:lnSpc>
                <a:spcPct val="130000"/>
              </a:lnSpc>
            </a:pPr>
            <a:r>
              <a:rPr lang="zh-CN" altLang="en-US" dirty="0">
                <a:latin typeface="思源黑体 Normal" panose="020B0400000000000000" pitchFamily="34" charset="-122"/>
                <a:ea typeface="思源黑体 Normal" panose="020B0400000000000000" pitchFamily="34" charset="-122"/>
              </a:rPr>
              <a:t>与数据库交互</a:t>
            </a:r>
            <a:endParaRPr lang="en-US" altLang="zh-CN" dirty="0">
              <a:latin typeface="思源黑体 Normal" panose="020B0400000000000000" pitchFamily="34" charset="-122"/>
              <a:ea typeface="思源黑体 Normal" panose="020B0400000000000000" pitchFamily="34" charset="-122"/>
            </a:endParaRPr>
          </a:p>
        </p:txBody>
      </p:sp>
      <p:sp>
        <p:nvSpPr>
          <p:cNvPr id="43" name="Footer Text"/>
          <p:cNvSpPr txBox="1"/>
          <p:nvPr/>
        </p:nvSpPr>
        <p:spPr>
          <a:xfrm>
            <a:off x="5765737" y="4007998"/>
            <a:ext cx="2803501" cy="685252"/>
          </a:xfrm>
          <a:prstGeom prst="rect">
            <a:avLst/>
          </a:prstGeom>
          <a:noFill/>
        </p:spPr>
        <p:txBody>
          <a:bodyPr wrap="square" lIns="0" tIns="0" rIns="0" bIns="0" rtlCol="0">
            <a:spAutoFit/>
          </a:bodyPr>
          <a:lstStyle/>
          <a:p>
            <a:pPr algn="ctr" eaLnBrk="1" hangingPunct="1">
              <a:lnSpc>
                <a:spcPct val="130000"/>
              </a:lnSpc>
            </a:pPr>
            <a:r>
              <a:rPr lang="zh-CN" altLang="en-US" dirty="0">
                <a:latin typeface="思源黑体 Normal" panose="020B0400000000000000" pitchFamily="34" charset="-122"/>
                <a:ea typeface="思源黑体 Normal" panose="020B0400000000000000" pitchFamily="34" charset="-122"/>
              </a:rPr>
              <a:t>优化处理</a:t>
            </a:r>
            <a:endParaRPr lang="en-US" altLang="zh-CN" dirty="0">
              <a:latin typeface="思源黑体 Normal" panose="020B0400000000000000" pitchFamily="34" charset="-122"/>
              <a:ea typeface="思源黑体 Normal" panose="020B0400000000000000" pitchFamily="34" charset="-122"/>
            </a:endParaRPr>
          </a:p>
          <a:p>
            <a:pPr eaLnBrk="1" hangingPunct="1">
              <a:lnSpc>
                <a:spcPct val="130000"/>
              </a:lnSpc>
            </a:pPr>
            <a:r>
              <a:rPr lang="zh-CN" altLang="en-US" dirty="0">
                <a:latin typeface="思源黑体 Normal" panose="020B0400000000000000" pitchFamily="34" charset="-122"/>
                <a:ea typeface="思源黑体 Normal" panose="020B0400000000000000" pitchFamily="34" charset="-122"/>
              </a:rPr>
              <a:t>（适配更多尺寸屏幕的设备）</a:t>
            </a:r>
            <a:endParaRPr lang="en-US" altLang="zh-CN" dirty="0">
              <a:latin typeface="思源黑体 Normal" panose="020B0400000000000000" pitchFamily="34" charset="-122"/>
              <a:ea typeface="思源黑体 Normal" panose="020B0400000000000000" pitchFamily="34" charset="-122"/>
            </a:endParaRPr>
          </a:p>
        </p:txBody>
      </p:sp>
      <p:sp>
        <p:nvSpPr>
          <p:cNvPr id="44" name="Footer Text"/>
          <p:cNvSpPr txBox="1"/>
          <p:nvPr/>
        </p:nvSpPr>
        <p:spPr>
          <a:xfrm>
            <a:off x="2913875" y="4103057"/>
            <a:ext cx="1517668" cy="325154"/>
          </a:xfrm>
          <a:prstGeom prst="rect">
            <a:avLst/>
          </a:prstGeom>
          <a:noFill/>
        </p:spPr>
        <p:txBody>
          <a:bodyPr wrap="square" lIns="0" tIns="0" rIns="0" bIns="0" rtlCol="0">
            <a:spAutoFit/>
          </a:bodyPr>
          <a:lstStyle/>
          <a:p>
            <a:pPr algn="ctr" eaLnBrk="1" hangingPunct="1">
              <a:lnSpc>
                <a:spcPct val="130000"/>
              </a:lnSpc>
            </a:pPr>
            <a:r>
              <a:rPr lang="zh-CN" altLang="en-US" dirty="0">
                <a:latin typeface="思源黑体 Normal" panose="020B0400000000000000" pitchFamily="34" charset="-122"/>
                <a:ea typeface="思源黑体 Normal" panose="020B0400000000000000" pitchFamily="34" charset="-122"/>
              </a:rPr>
              <a:t>插件、</a:t>
            </a:r>
            <a:r>
              <a:rPr lang="en-US" altLang="zh-CN" dirty="0">
                <a:latin typeface="思源黑体 Normal" panose="020B0400000000000000" pitchFamily="34" charset="-122"/>
                <a:ea typeface="思源黑体 Normal" panose="020B0400000000000000" pitchFamily="34" charset="-122"/>
              </a:rPr>
              <a:t>API</a:t>
            </a:r>
            <a:r>
              <a:rPr lang="zh-CN" altLang="en-US" dirty="0">
                <a:latin typeface="思源黑体 Normal" panose="020B0400000000000000" pitchFamily="34" charset="-122"/>
                <a:ea typeface="思源黑体 Normal" panose="020B0400000000000000" pitchFamily="34" charset="-122"/>
              </a:rPr>
              <a:t>接口</a:t>
            </a:r>
            <a:endParaRPr lang="en-US" altLang="zh-CN" dirty="0">
              <a:latin typeface="思源黑体 Normal" panose="020B0400000000000000" pitchFamily="34" charset="-122"/>
              <a:ea typeface="思源黑体 Normal" panose="020B0400000000000000" pitchFamily="34" charset="-122"/>
            </a:endParaRPr>
          </a:p>
        </p:txBody>
      </p:sp>
      <p:sp>
        <p:nvSpPr>
          <p:cNvPr id="8" name="TextBox 8"/>
          <p:cNvSpPr txBox="1"/>
          <p:nvPr/>
        </p:nvSpPr>
        <p:spPr>
          <a:xfrm>
            <a:off x="1404442" y="484312"/>
            <a:ext cx="1311104" cy="419590"/>
          </a:xfrm>
          <a:prstGeom prst="rect">
            <a:avLst/>
          </a:prstGeom>
          <a:noFill/>
        </p:spPr>
        <p:txBody>
          <a:bodyPr wrap="none" lIns="65012" tIns="32506" rIns="65012" bIns="32506" rtlCol="0">
            <a:spAutoFit/>
          </a:bodyPr>
          <a:lstStyle/>
          <a:p>
            <a:pPr marL="0" lvl="1"/>
            <a:r>
              <a:rPr lang="zh-CN" altLang="en-US" sz="2300" dirty="0">
                <a:solidFill>
                  <a:srgbClr val="535353"/>
                </a:solidFill>
                <a:latin typeface="思源黑体 Normal" panose="020B0400000000000000" pitchFamily="34" charset="-122"/>
                <a:ea typeface="思源黑体 Normal" panose="020B0400000000000000" pitchFamily="34" charset="-122"/>
              </a:rPr>
              <a:t>界面设计</a:t>
            </a:r>
            <a:endParaRPr lang="en-US" altLang="zh-CN" sz="3600" dirty="0">
              <a:solidFill>
                <a:srgbClr val="535353"/>
              </a:solidFill>
              <a:latin typeface="思源黑体 Normal" panose="020B0400000000000000" pitchFamily="34" charset="-122"/>
              <a:ea typeface="思源黑体 Normal" panose="020B0400000000000000"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slide(fromBottom)">
                                      <p:cBhvr>
                                        <p:cTn id="18" dur="500"/>
                                        <p:tgtEl>
                                          <p:spTgt spid="40"/>
                                        </p:tgtEl>
                                      </p:cBhvr>
                                    </p:animEffect>
                                  </p:childTnLst>
                                </p:cTn>
                              </p:par>
                            </p:childTnLst>
                          </p:cTn>
                        </p:par>
                        <p:par>
                          <p:cTn id="19" fill="hold">
                            <p:stCondLst>
                              <p:cond delay="1500"/>
                            </p:stCondLst>
                            <p:childTnLst>
                              <p:par>
                                <p:cTn id="20" presetID="18" presetClass="entr" presetSubtype="6"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strips(downRight)">
                                      <p:cBhvr>
                                        <p:cTn id="22" dur="500"/>
                                        <p:tgtEl>
                                          <p:spTgt spid="115"/>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slide(fromBottom)">
                                      <p:cBhvr>
                                        <p:cTn id="32" dur="500"/>
                                        <p:tgtEl>
                                          <p:spTgt spid="44"/>
                                        </p:tgtEl>
                                      </p:cBhvr>
                                    </p:animEffect>
                                  </p:childTnLst>
                                </p:cTn>
                              </p:par>
                            </p:childTnLst>
                          </p:cTn>
                        </p:par>
                        <p:par>
                          <p:cTn id="33" fill="hold">
                            <p:stCondLst>
                              <p:cond delay="3000"/>
                            </p:stCondLst>
                            <p:childTnLst>
                              <p:par>
                                <p:cTn id="34" presetID="18" presetClass="entr" presetSubtype="3" fill="hold" nodeType="after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strips(upRight)">
                                      <p:cBhvr>
                                        <p:cTn id="36" dur="500"/>
                                        <p:tgtEl>
                                          <p:spTgt spid="112"/>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childTnLst>
                          </p:cTn>
                        </p:par>
                        <p:par>
                          <p:cTn id="43" fill="hold">
                            <p:stCondLst>
                              <p:cond delay="4000"/>
                            </p:stCondLst>
                            <p:childTnLst>
                              <p:par>
                                <p:cTn id="44" presetID="12" presetClass="entr" presetSubtype="4"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slide(fromBottom)">
                                      <p:cBhvr>
                                        <p:cTn id="46" dur="500"/>
                                        <p:tgtEl>
                                          <p:spTgt spid="41"/>
                                        </p:tgtEl>
                                      </p:cBhvr>
                                    </p:animEffect>
                                  </p:childTnLst>
                                </p:cTn>
                              </p:par>
                            </p:childTnLst>
                          </p:cTn>
                        </p:par>
                        <p:par>
                          <p:cTn id="47" fill="hold">
                            <p:stCondLst>
                              <p:cond delay="4500"/>
                            </p:stCondLst>
                            <p:childTnLst>
                              <p:par>
                                <p:cTn id="48" presetID="18" presetClass="entr" presetSubtype="6" fill="hold" nodeType="afterEffect">
                                  <p:stCondLst>
                                    <p:cond delay="0"/>
                                  </p:stCondLst>
                                  <p:childTnLst>
                                    <p:set>
                                      <p:cBhvr>
                                        <p:cTn id="49" dur="1" fill="hold">
                                          <p:stCondLst>
                                            <p:cond delay="0"/>
                                          </p:stCondLst>
                                        </p:cTn>
                                        <p:tgtEl>
                                          <p:spTgt spid="114"/>
                                        </p:tgtEl>
                                        <p:attrNameLst>
                                          <p:attrName>style.visibility</p:attrName>
                                        </p:attrNameLst>
                                      </p:cBhvr>
                                      <p:to>
                                        <p:strVal val="visible"/>
                                      </p:to>
                                    </p:set>
                                    <p:animEffect transition="in" filter="strips(downRight)">
                                      <p:cBhvr>
                                        <p:cTn id="50" dur="500"/>
                                        <p:tgtEl>
                                          <p:spTgt spid="114"/>
                                        </p:tgtEl>
                                      </p:cBhvr>
                                    </p:animEffect>
                                  </p:childTnLst>
                                </p:cTn>
                              </p:par>
                            </p:childTnLst>
                          </p:cTn>
                        </p:par>
                        <p:par>
                          <p:cTn id="51" fill="hold">
                            <p:stCondLst>
                              <p:cond delay="5000"/>
                            </p:stCondLst>
                            <p:childTnLst>
                              <p:par>
                                <p:cTn id="52" presetID="53" presetClass="entr" presetSubtype="16"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childTnLst>
                          </p:cTn>
                        </p:par>
                        <p:par>
                          <p:cTn id="57" fill="hold">
                            <p:stCondLst>
                              <p:cond delay="5500"/>
                            </p:stCondLst>
                            <p:childTnLst>
                              <p:par>
                                <p:cTn id="58" presetID="12" presetClass="entr" presetSubtype="4"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slide(fromBottom)">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44" grpId="0"/>
      <p:bldP spid="8" grpId="0"/>
    </p:bldLst>
  </p:timing>
</p:sld>
</file>

<file path=ppt/tags/tag1.xml><?xml version="1.0" encoding="utf-8"?>
<p:tagLst xmlns:p="http://schemas.openxmlformats.org/presentationml/2006/main">
  <p:tag name="MH" val="20160830110903"/>
  <p:tag name="MH_LIBRARY" val="CONTENTS"/>
  <p:tag name="MH_TYPE" val="ENTRY"/>
  <p:tag name="ID" val="545819"/>
  <p:tag name="MH_ORDER" val="1"/>
</p:tagLst>
</file>

<file path=ppt/tags/tag10.xml><?xml version="1.0" encoding="utf-8"?>
<p:tagLst xmlns:p="http://schemas.openxmlformats.org/presentationml/2006/main">
  <p:tag name="MH" val="20160830110903"/>
  <p:tag name="MH_LIBRARY" val="CONTENTS"/>
  <p:tag name="MH_TYPE" val="OTHERS"/>
  <p:tag name="ID" val="545819"/>
</p:tagLst>
</file>

<file path=ppt/tags/tag11.xml><?xml version="1.0" encoding="utf-8"?>
<p:tagLst xmlns:p="http://schemas.openxmlformats.org/presentationml/2006/main">
  <p:tag name="MH" val="20160830110903"/>
  <p:tag name="MH_LIBRARY" val="CONTENTS"/>
  <p:tag name="MH_TYPE" val="OTHERS"/>
  <p:tag name="ID" val="545819"/>
</p:tagLst>
</file>

<file path=ppt/tags/tag12.xml><?xml version="1.0" encoding="utf-8"?>
<p:tagLst xmlns:p="http://schemas.openxmlformats.org/presentationml/2006/main">
  <p:tag name="MH" val="20160830110903"/>
  <p:tag name="MH_LIBRARY" val="CONTENTS"/>
  <p:tag name="MH_TYPE" val="ENTRY"/>
  <p:tag name="ID" val="545819"/>
  <p:tag name="MH_ORDER" val="4"/>
</p:tagLst>
</file>

<file path=ppt/tags/tag13.xml><?xml version="1.0" encoding="utf-8"?>
<p:tagLst xmlns:p="http://schemas.openxmlformats.org/presentationml/2006/main">
  <p:tag name="MH" val="20160830110903"/>
  <p:tag name="MH_LIBRARY" val="CONTENTS"/>
  <p:tag name="MH_TYPE" val="ENTRY"/>
  <p:tag name="ID" val="545819"/>
  <p:tag name="MH_ORDER" val="3"/>
</p:tagLst>
</file>

<file path=ppt/tags/tag14.xml><?xml version="1.0" encoding="utf-8"?>
<p:tagLst xmlns:p="http://schemas.openxmlformats.org/presentationml/2006/main">
  <p:tag name="MH" val="20160830110903"/>
  <p:tag name="MH_LIBRARY" val="CONTENTS"/>
  <p:tag name="MH_TYPE" val="NUMBER"/>
  <p:tag name="ID" val="545819"/>
  <p:tag name="MH_ORDER" val="3"/>
</p:tagLst>
</file>

<file path=ppt/tags/tag15.xml><?xml version="1.0" encoding="utf-8"?>
<p:tagLst xmlns:p="http://schemas.openxmlformats.org/presentationml/2006/main">
  <p:tag name="MH" val="20160830110903"/>
  <p:tag name="MH_LIBRARY" val="CONTENTS"/>
  <p:tag name="MH_AUTOCOLOR" val="TRUE"/>
  <p:tag name="MH_TYPE" val="CONTENTS"/>
  <p:tag name="ID" val="545819"/>
</p:tagLst>
</file>

<file path=ppt/tags/tag16.xml><?xml version="1.0" encoding="utf-8"?>
<p:tagLst xmlns:p="http://schemas.openxmlformats.org/presentationml/2006/main">
  <p:tag name="ISPRING_ULTRA_SCORM_COURSE_ID" val="913DF4B1-C2E8-4967-B685-8F5506DE07A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05.pptx"/>
  <p:tag name="KSO_WPP_MARK_KEY" val="fb873e38-e95b-41b8-bea6-98fe8b8807f0"/>
  <p:tag name="COMMONDATA" val="eyJoZGlkIjoiNDViMWUwMGEzZDg1NTIzNTU2OGQzMjA2ODJmZjllOGUifQ=="/>
</p:tagLst>
</file>

<file path=ppt/tags/tag2.xml><?xml version="1.0" encoding="utf-8"?>
<p:tagLst xmlns:p="http://schemas.openxmlformats.org/presentationml/2006/main">
  <p:tag name="MH" val="20160830110903"/>
  <p:tag name="MH_LIBRARY" val="CONTENTS"/>
  <p:tag name="MH_TYPE" val="NUMBER"/>
  <p:tag name="ID" val="545819"/>
  <p:tag name="MH_ORDER" val="1"/>
</p:tagLst>
</file>

<file path=ppt/tags/tag3.xml><?xml version="1.0" encoding="utf-8"?>
<p:tagLst xmlns:p="http://schemas.openxmlformats.org/presentationml/2006/main">
  <p:tag name="MH" val="20160830110903"/>
  <p:tag name="MH_LIBRARY" val="CONTENTS"/>
  <p:tag name="MH_TYPE" val="OTHERS"/>
  <p:tag name="ID" val="545819"/>
</p:tagLst>
</file>

<file path=ppt/tags/tag4.xml><?xml version="1.0" encoding="utf-8"?>
<p:tagLst xmlns:p="http://schemas.openxmlformats.org/presentationml/2006/main">
  <p:tag name="MH" val="20160830110903"/>
  <p:tag name="MH_LIBRARY" val="CONTENTS"/>
  <p:tag name="MH_TYPE" val="ENTRY"/>
  <p:tag name="ID" val="545819"/>
  <p:tag name="MH_ORDER" val="3"/>
</p:tagLst>
</file>

<file path=ppt/tags/tag5.xml><?xml version="1.0" encoding="utf-8"?>
<p:tagLst xmlns:p="http://schemas.openxmlformats.org/presentationml/2006/main">
  <p:tag name="MH" val="20160830110903"/>
  <p:tag name="MH_LIBRARY" val="CONTENTS"/>
  <p:tag name="MH_TYPE" val="NUMBER"/>
  <p:tag name="ID" val="545819"/>
  <p:tag name="MH_ORDER" val="3"/>
</p:tagLst>
</file>

<file path=ppt/tags/tag6.xml><?xml version="1.0" encoding="utf-8"?>
<p:tagLst xmlns:p="http://schemas.openxmlformats.org/presentationml/2006/main">
  <p:tag name="MH" val="20160830110903"/>
  <p:tag name="MH_LIBRARY" val="CONTENTS"/>
  <p:tag name="MH_TYPE" val="ENTRY"/>
  <p:tag name="ID" val="545819"/>
  <p:tag name="MH_ORDER" val="2"/>
</p:tagLst>
</file>

<file path=ppt/tags/tag7.xml><?xml version="1.0" encoding="utf-8"?>
<p:tagLst xmlns:p="http://schemas.openxmlformats.org/presentationml/2006/main">
  <p:tag name="MH" val="20160830110903"/>
  <p:tag name="MH_LIBRARY" val="CONTENTS"/>
  <p:tag name="MH_TYPE" val="NUMBER"/>
  <p:tag name="ID" val="545819"/>
  <p:tag name="MH_ORDER" val="2"/>
</p:tagLst>
</file>

<file path=ppt/tags/tag8.xml><?xml version="1.0" encoding="utf-8"?>
<p:tagLst xmlns:p="http://schemas.openxmlformats.org/presentationml/2006/main">
  <p:tag name="MH" val="20160830110903"/>
  <p:tag name="MH_LIBRARY" val="CONTENTS"/>
  <p:tag name="MH_TYPE" val="NUMBER"/>
  <p:tag name="ID" val="545819"/>
  <p:tag name="MH_ORDER" val="4"/>
</p:tagLst>
</file>

<file path=ppt/tags/tag9.xml><?xml version="1.0" encoding="utf-8"?>
<p:tagLst xmlns:p="http://schemas.openxmlformats.org/presentationml/2006/main">
  <p:tag name="MH" val="20160830110903"/>
  <p:tag name="MH_LIBRARY" val="CONTENTS"/>
  <p:tag name="MH_TYPE" val="OTHERS"/>
  <p:tag name="ID" val="545819"/>
</p:tagLst>
</file>

<file path=ppt/theme/theme1.xml><?xml version="1.0" encoding="utf-8"?>
<a:theme xmlns:a="http://schemas.openxmlformats.org/drawingml/2006/main" name="1_自定义设计方案">
  <a:themeElements>
    <a:clrScheme name="自定义 938">
      <a:dk1>
        <a:sysClr val="windowText" lastClr="000000"/>
      </a:dk1>
      <a:lt1>
        <a:sysClr val="window" lastClr="FFFFFF"/>
      </a:lt1>
      <a:dk2>
        <a:srgbClr val="9F7B63"/>
      </a:dk2>
      <a:lt2>
        <a:srgbClr val="E7E6E6"/>
      </a:lt2>
      <a:accent1>
        <a:srgbClr val="3FAB9D"/>
      </a:accent1>
      <a:accent2>
        <a:srgbClr val="3FAB9D"/>
      </a:accent2>
      <a:accent3>
        <a:srgbClr val="3FAB9D"/>
      </a:accent3>
      <a:accent4>
        <a:srgbClr val="3FAB9D"/>
      </a:accent4>
      <a:accent5>
        <a:srgbClr val="3FAB9D"/>
      </a:accent5>
      <a:accent6>
        <a:srgbClr val="3FAB9D"/>
      </a:accent6>
      <a:hlink>
        <a:srgbClr val="3FAB9D"/>
      </a:hlink>
      <a:folHlink>
        <a:srgbClr val="A1BD7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3110</Words>
  <Application>WPS 演示</Application>
  <PresentationFormat>自定义</PresentationFormat>
  <Paragraphs>326</Paragraphs>
  <Slides>31</Slides>
  <Notes>32</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31</vt:i4>
      </vt:variant>
    </vt:vector>
  </HeadingPairs>
  <TitlesOfParts>
    <vt:vector size="50" baseType="lpstr">
      <vt:lpstr>Arial</vt:lpstr>
      <vt:lpstr>宋体</vt:lpstr>
      <vt:lpstr>Wingdings</vt:lpstr>
      <vt:lpstr>Calibri</vt:lpstr>
      <vt:lpstr>思源黑体 Normal</vt:lpstr>
      <vt:lpstr>Open Sans</vt:lpstr>
      <vt:lpstr>Segoe Print</vt:lpstr>
      <vt:lpstr>冬青黑体简体中文 W3</vt:lpstr>
      <vt:lpstr>黑体</vt:lpstr>
      <vt:lpstr>微软雅黑</vt:lpstr>
      <vt:lpstr>幼圆</vt:lpstr>
      <vt:lpstr>Verdana</vt:lpstr>
      <vt:lpstr>Arial Narrow</vt:lpstr>
      <vt:lpstr>Arial</vt:lpstr>
      <vt:lpstr>Arial Unicode MS</vt:lpstr>
      <vt:lpstr>Calibri Light</vt:lpstr>
      <vt:lpstr>Sosa</vt:lpstr>
      <vt:lpstr>Helvetica</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bt605.pptx</dc:title>
  <dc:creator/>
  <cp:lastModifiedBy>吴警</cp:lastModifiedBy>
  <cp:revision>7</cp:revision>
  <dcterms:created xsi:type="dcterms:W3CDTF">2016-10-17T14:00:00Z</dcterms:created>
  <dcterms:modified xsi:type="dcterms:W3CDTF">2023-05-29T13:08:35Z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9E4AEDB150504AFEBC0523A0ABE90666</vt:lpwstr>
  </property>
  <property fmtid="{D5CDD505-2E9C-101B-9397-08002B2CF9AE}" pid="3" name="KSOProductBuildVer">
    <vt:lpwstr>2052-11.1.0.12608</vt:lpwstr>
  </property>
</Properties>
</file>